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8"/>
  </p:notesMasterIdLst>
  <p:sldIdLst>
    <p:sldId id="260" r:id="rId5"/>
    <p:sldId id="563" r:id="rId6"/>
    <p:sldId id="564" r:id="rId7"/>
    <p:sldId id="585" r:id="rId8"/>
    <p:sldId id="622" r:id="rId9"/>
    <p:sldId id="623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20" r:id="rId25"/>
    <p:sldId id="621" r:id="rId26"/>
    <p:sldId id="624" r:id="rId27"/>
  </p:sldIdLst>
  <p:sldSz cx="12192000" cy="6858000"/>
  <p:notesSz cx="6858000" cy="9144000"/>
  <p:embeddedFontLs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ndara" panose="020E0502030303020204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Stag Book" panose="02000503060000020004" charset="0"/>
      <p:regular r:id="rId49"/>
      <p:italic r:id="rId50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3CF9E-311C-40B2-A0C9-463DACD158EC}" v="78" dt="2021-07-02T04:15:13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Morales LL." userId="acd2dd22fbae4b69" providerId="LiveId" clId="{1163CF9E-311C-40B2-A0C9-463DACD158EC}"/>
    <pc:docChg chg="undo custSel addSld delSld modSld">
      <pc:chgData name="Christian Morales LL." userId="acd2dd22fbae4b69" providerId="LiveId" clId="{1163CF9E-311C-40B2-A0C9-463DACD158EC}" dt="2021-07-02T04:15:13.676" v="268" actId="27636"/>
      <pc:docMkLst>
        <pc:docMk/>
      </pc:docMkLst>
      <pc:sldChg chg="modSp mod">
        <pc:chgData name="Christian Morales LL." userId="acd2dd22fbae4b69" providerId="LiveId" clId="{1163CF9E-311C-40B2-A0C9-463DACD158EC}" dt="2021-06-30T06:11:55.082" v="162" actId="313"/>
        <pc:sldMkLst>
          <pc:docMk/>
          <pc:sldMk cId="4227363741" sldId="260"/>
        </pc:sldMkLst>
        <pc:spChg chg="mod">
          <ac:chgData name="Christian Morales LL." userId="acd2dd22fbae4b69" providerId="LiveId" clId="{1163CF9E-311C-40B2-A0C9-463DACD158EC}" dt="2021-06-30T06:11:55.082" v="162" actId="313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1163CF9E-311C-40B2-A0C9-463DACD158EC}" dt="2021-06-30T04:18:43.254" v="5"/>
          <ac:spMkLst>
            <pc:docMk/>
            <pc:sldMk cId="4227363741" sldId="260"/>
            <ac:spMk id="5" creationId="{23326476-26BC-4601-BA5C-82F109F888DC}"/>
          </ac:spMkLst>
        </pc:spChg>
      </pc:sldChg>
      <pc:sldChg chg="modSp mod">
        <pc:chgData name="Christian Morales LL." userId="acd2dd22fbae4b69" providerId="LiveId" clId="{1163CF9E-311C-40B2-A0C9-463DACD158EC}" dt="2021-06-30T04:18:30.628" v="4" actId="14100"/>
        <pc:sldMkLst>
          <pc:docMk/>
          <pc:sldMk cId="2866921917" sldId="563"/>
        </pc:sldMkLst>
        <pc:spChg chg="mod">
          <ac:chgData name="Christian Morales LL." userId="acd2dd22fbae4b69" providerId="LiveId" clId="{1163CF9E-311C-40B2-A0C9-463DACD158EC}" dt="2021-06-30T04:18:30.628" v="4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1163CF9E-311C-40B2-A0C9-463DACD158EC}" dt="2021-06-30T04:23:22.481" v="36" actId="20577"/>
        <pc:sldMkLst>
          <pc:docMk/>
          <pc:sldMk cId="1026487" sldId="564"/>
        </pc:sldMkLst>
        <pc:spChg chg="mod">
          <ac:chgData name="Christian Morales LL." userId="acd2dd22fbae4b69" providerId="LiveId" clId="{1163CF9E-311C-40B2-A0C9-463DACD158EC}" dt="2021-06-30T04:23:22.481" v="36" actId="20577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1163CF9E-311C-40B2-A0C9-463DACD158EC}" dt="2021-06-30T04:23:18.697" v="34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 modAnim">
        <pc:chgData name="Christian Morales LL." userId="acd2dd22fbae4b69" providerId="LiveId" clId="{1163CF9E-311C-40B2-A0C9-463DACD158EC}" dt="2021-07-02T04:13:40.819" v="223" actId="11"/>
        <pc:sldMkLst>
          <pc:docMk/>
          <pc:sldMk cId="4066532655" sldId="585"/>
        </pc:sldMkLst>
        <pc:spChg chg="del">
          <ac:chgData name="Christian Morales LL." userId="acd2dd22fbae4b69" providerId="LiveId" clId="{1163CF9E-311C-40B2-A0C9-463DACD158EC}" dt="2021-06-30T06:02:37.843" v="45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1163CF9E-311C-40B2-A0C9-463DACD158EC}" dt="2021-07-02T04:13:40.819" v="223" actId="11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1163CF9E-311C-40B2-A0C9-463DACD158EC}" dt="2021-06-30T04:23:42.256" v="37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1163CF9E-311C-40B2-A0C9-463DACD158EC}" dt="2021-06-30T06:02:39.589" v="46" actId="478"/>
          <ac:spMkLst>
            <pc:docMk/>
            <pc:sldMk cId="4066532655" sldId="585"/>
            <ac:spMk id="6" creationId="{71DA4B77-6D50-4820-8A07-546F015B52F0}"/>
          </ac:spMkLst>
        </pc:spChg>
        <pc:spChg chg="add mod">
          <ac:chgData name="Christian Morales LL." userId="acd2dd22fbae4b69" providerId="LiveId" clId="{1163CF9E-311C-40B2-A0C9-463DACD158EC}" dt="2021-06-30T06:02:47.541" v="48" actId="14100"/>
          <ac:spMkLst>
            <pc:docMk/>
            <pc:sldMk cId="4066532655" sldId="585"/>
            <ac:spMk id="7" creationId="{DB30A0EE-BD99-4A55-8FAC-17122F55305D}"/>
          </ac:spMkLst>
        </pc:spChg>
      </pc:sldChg>
      <pc:sldChg chg="modSp mod">
        <pc:chgData name="Christian Morales LL." userId="acd2dd22fbae4b69" providerId="LiveId" clId="{1163CF9E-311C-40B2-A0C9-463DACD158EC}" dt="2021-06-30T06:32:36.712" v="195" actId="20577"/>
        <pc:sldMkLst>
          <pc:docMk/>
          <pc:sldMk cId="963236813" sldId="621"/>
        </pc:sldMkLst>
        <pc:spChg chg="mod">
          <ac:chgData name="Christian Morales LL." userId="acd2dd22fbae4b69" providerId="LiveId" clId="{1163CF9E-311C-40B2-A0C9-463DACD158EC}" dt="2021-06-30T06:32:36.712" v="195" actId="20577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1163CF9E-311C-40B2-A0C9-463DACD158EC}" dt="2021-06-30T04:23:51.876" v="40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mod">
        <pc:chgData name="Christian Morales LL." userId="acd2dd22fbae4b69" providerId="LiveId" clId="{1163CF9E-311C-40B2-A0C9-463DACD158EC}" dt="2021-06-30T06:03:10.628" v="52"/>
        <pc:sldMkLst>
          <pc:docMk/>
          <pc:sldMk cId="4008424102" sldId="622"/>
        </pc:sldMkLst>
        <pc:spChg chg="del">
          <ac:chgData name="Christian Morales LL." userId="acd2dd22fbae4b69" providerId="LiveId" clId="{1163CF9E-311C-40B2-A0C9-463DACD158EC}" dt="2021-06-30T06:03:06.294" v="50" actId="478"/>
          <ac:spMkLst>
            <pc:docMk/>
            <pc:sldMk cId="4008424102" sldId="622"/>
            <ac:spMk id="2" creationId="{CDAE26F3-17B7-3A45-84B2-3574E3E55628}"/>
          </ac:spMkLst>
        </pc:spChg>
        <pc:spChg chg="mod">
          <ac:chgData name="Christian Morales LL." userId="acd2dd22fbae4b69" providerId="LiveId" clId="{1163CF9E-311C-40B2-A0C9-463DACD158EC}" dt="2021-06-30T06:02:57.312" v="49"/>
          <ac:spMkLst>
            <pc:docMk/>
            <pc:sldMk cId="4008424102" sldId="622"/>
            <ac:spMk id="3" creationId="{4AB43E85-BCAE-3E49-9568-7449B516A171}"/>
          </ac:spMkLst>
        </pc:spChg>
        <pc:spChg chg="mod">
          <ac:chgData name="Christian Morales LL." userId="acd2dd22fbae4b69" providerId="LiveId" clId="{1163CF9E-311C-40B2-A0C9-463DACD158EC}" dt="2021-06-30T04:23:44.576" v="38"/>
          <ac:spMkLst>
            <pc:docMk/>
            <pc:sldMk cId="4008424102" sldId="622"/>
            <ac:spMk id="4" creationId="{453C5A2C-3996-1D48-B74B-5AE595806D88}"/>
          </ac:spMkLst>
        </pc:spChg>
        <pc:spChg chg="add del mod">
          <ac:chgData name="Christian Morales LL." userId="acd2dd22fbae4b69" providerId="LiveId" clId="{1163CF9E-311C-40B2-A0C9-463DACD158EC}" dt="2021-06-30T06:03:09.808" v="51" actId="478"/>
          <ac:spMkLst>
            <pc:docMk/>
            <pc:sldMk cId="4008424102" sldId="622"/>
            <ac:spMk id="6" creationId="{57650997-18F9-4D46-98FC-6D2EFF8BA6D9}"/>
          </ac:spMkLst>
        </pc:spChg>
        <pc:spChg chg="add mod">
          <ac:chgData name="Christian Morales LL." userId="acd2dd22fbae4b69" providerId="LiveId" clId="{1163CF9E-311C-40B2-A0C9-463DACD158EC}" dt="2021-06-30T06:03:10.628" v="52"/>
          <ac:spMkLst>
            <pc:docMk/>
            <pc:sldMk cId="4008424102" sldId="622"/>
            <ac:spMk id="7" creationId="{5CBB1B2B-2B50-4C39-91E0-975DFDECA228}"/>
          </ac:spMkLst>
        </pc:spChg>
        <pc:spChg chg="add mod">
          <ac:chgData name="Christian Morales LL." userId="acd2dd22fbae4b69" providerId="LiveId" clId="{1163CF9E-311C-40B2-A0C9-463DACD158EC}" dt="2021-06-30T06:03:10.628" v="52"/>
          <ac:spMkLst>
            <pc:docMk/>
            <pc:sldMk cId="4008424102" sldId="622"/>
            <ac:spMk id="8" creationId="{29BE8655-1F3E-4B32-8270-7B50D21A8056}"/>
          </ac:spMkLst>
        </pc:spChg>
        <pc:spChg chg="add mod">
          <ac:chgData name="Christian Morales LL." userId="acd2dd22fbae4b69" providerId="LiveId" clId="{1163CF9E-311C-40B2-A0C9-463DACD158EC}" dt="2021-06-30T06:03:10.628" v="52"/>
          <ac:spMkLst>
            <pc:docMk/>
            <pc:sldMk cId="4008424102" sldId="622"/>
            <ac:spMk id="10" creationId="{3474C40E-9AAF-456D-857A-D075BAB28EB7}"/>
          </ac:spMkLst>
        </pc:spChg>
        <pc:picChg chg="add mod">
          <ac:chgData name="Christian Morales LL." userId="acd2dd22fbae4b69" providerId="LiveId" clId="{1163CF9E-311C-40B2-A0C9-463DACD158EC}" dt="2021-06-30T06:03:10.628" v="52"/>
          <ac:picMkLst>
            <pc:docMk/>
            <pc:sldMk cId="4008424102" sldId="622"/>
            <ac:picMk id="9" creationId="{9F457170-2995-45BB-B3FA-71DEEC241A65}"/>
          </ac:picMkLst>
        </pc:picChg>
      </pc:sldChg>
      <pc:sldChg chg="addSp delSp modSp mod">
        <pc:chgData name="Christian Morales LL." userId="acd2dd22fbae4b69" providerId="LiveId" clId="{1163CF9E-311C-40B2-A0C9-463DACD158EC}" dt="2021-07-02T04:14:03.805" v="229" actId="27636"/>
        <pc:sldMkLst>
          <pc:docMk/>
          <pc:sldMk cId="3801035520" sldId="623"/>
        </pc:sldMkLst>
        <pc:spChg chg="del">
          <ac:chgData name="Christian Morales LL." userId="acd2dd22fbae4b69" providerId="LiveId" clId="{1163CF9E-311C-40B2-A0C9-463DACD158EC}" dt="2021-06-30T06:03:31.595" v="54" actId="478"/>
          <ac:spMkLst>
            <pc:docMk/>
            <pc:sldMk cId="3801035520" sldId="623"/>
            <ac:spMk id="2" creationId="{CDAE26F3-17B7-3A45-84B2-3574E3E55628}"/>
          </ac:spMkLst>
        </pc:spChg>
        <pc:spChg chg="mod">
          <ac:chgData name="Christian Morales LL." userId="acd2dd22fbae4b69" providerId="LiveId" clId="{1163CF9E-311C-40B2-A0C9-463DACD158EC}" dt="2021-07-02T04:14:03.805" v="229" actId="27636"/>
          <ac:spMkLst>
            <pc:docMk/>
            <pc:sldMk cId="3801035520" sldId="623"/>
            <ac:spMk id="3" creationId="{4AB43E85-BCAE-3E49-9568-7449B516A171}"/>
          </ac:spMkLst>
        </pc:spChg>
        <pc:spChg chg="mod">
          <ac:chgData name="Christian Morales LL." userId="acd2dd22fbae4b69" providerId="LiveId" clId="{1163CF9E-311C-40B2-A0C9-463DACD158EC}" dt="2021-06-30T04:23:47.072" v="39"/>
          <ac:spMkLst>
            <pc:docMk/>
            <pc:sldMk cId="3801035520" sldId="623"/>
            <ac:spMk id="4" creationId="{453C5A2C-3996-1D48-B74B-5AE595806D88}"/>
          </ac:spMkLst>
        </pc:spChg>
        <pc:spChg chg="add del mod">
          <ac:chgData name="Christian Morales LL." userId="acd2dd22fbae4b69" providerId="LiveId" clId="{1163CF9E-311C-40B2-A0C9-463DACD158EC}" dt="2021-06-30T06:03:34.268" v="55" actId="478"/>
          <ac:spMkLst>
            <pc:docMk/>
            <pc:sldMk cId="3801035520" sldId="623"/>
            <ac:spMk id="6" creationId="{838D837C-6F7E-4BC5-A37E-75188B60B219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9" creationId="{31749926-4043-415C-84E1-A04CE04D9C68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10" creationId="{3D91C9F7-58B2-4304-8074-59BB6BAEB505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11" creationId="{ACF9117E-A26F-4105-B012-42F451DC0257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13" creationId="{89B273CE-1488-41C3-9E5D-D9E84E905748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15" creationId="{9965E463-C617-407A-80FA-DD76052F841F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17" creationId="{FBE85DC7-5437-4903-AEBD-A639B124F3CE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19" creationId="{282EFA55-E1A9-4992-9247-948AEE78CF4B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20" creationId="{EBFBA997-1827-4FB7-9B80-63F9AE0A924B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22" creationId="{6F18A23C-FED0-4F18-A098-ED502EC1F331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25" creationId="{BA9C55D6-DF97-47BF-A1E6-ED61B3667CDB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27" creationId="{F19ED96B-17B0-4F00-B89F-71F8D2B5BFE5}"/>
          </ac:spMkLst>
        </pc:spChg>
        <pc:spChg chg="add mod">
          <ac:chgData name="Christian Morales LL." userId="acd2dd22fbae4b69" providerId="LiveId" clId="{1163CF9E-311C-40B2-A0C9-463DACD158EC}" dt="2021-06-30T06:03:34.945" v="56"/>
          <ac:spMkLst>
            <pc:docMk/>
            <pc:sldMk cId="3801035520" sldId="623"/>
            <ac:spMk id="29" creationId="{B594AD54-1083-4FED-801F-0AD3F4AC3E44}"/>
          </ac:spMkLst>
        </pc:sp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7" creationId="{B2FB2B8E-2A2C-4EB7-8C28-0FA0BF93FCB2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8" creationId="{540B9FC5-567D-41CD-9B71-43FBC6C25670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12" creationId="{E708ABAF-8482-43AF-B488-3F8E88D43542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14" creationId="{9ADAD27C-CF29-4B0F-A622-13ECD3BD99DE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16" creationId="{E5F169E3-BD61-493C-B34D-AA89EF73B0A0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18" creationId="{1D6EA35E-7512-4B71-BDBA-B2C9E1342BD8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21" creationId="{931FDA88-2483-4081-8886-153E5E534D10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24" creationId="{7030BA32-2348-4920-82B8-ED00A8D729BD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26" creationId="{C3B5F382-828A-491A-88E9-9FA285590890}"/>
          </ac:picMkLst>
        </pc:picChg>
        <pc:picChg chg="add mod">
          <ac:chgData name="Christian Morales LL." userId="acd2dd22fbae4b69" providerId="LiveId" clId="{1163CF9E-311C-40B2-A0C9-463DACD158EC}" dt="2021-06-30T06:03:34.945" v="56"/>
          <ac:picMkLst>
            <pc:docMk/>
            <pc:sldMk cId="3801035520" sldId="623"/>
            <ac:picMk id="28" creationId="{D2F0FFA9-ECF6-41EC-8D02-792D28FC7279}"/>
          </ac:picMkLst>
        </pc:picChg>
        <pc:cxnChg chg="add mod">
          <ac:chgData name="Christian Morales LL." userId="acd2dd22fbae4b69" providerId="LiveId" clId="{1163CF9E-311C-40B2-A0C9-463DACD158EC}" dt="2021-06-30T06:03:34.945" v="56"/>
          <ac:cxnSpMkLst>
            <pc:docMk/>
            <pc:sldMk cId="3801035520" sldId="623"/>
            <ac:cxnSpMk id="23" creationId="{B8BCE7FA-A381-4876-9D7A-2503AC640C43}"/>
          </ac:cxnSpMkLst>
        </pc:cxnChg>
      </pc:sldChg>
      <pc:sldChg chg="addSp delSp modSp new mod modAnim">
        <pc:chgData name="Christian Morales LL." userId="acd2dd22fbae4b69" providerId="LiveId" clId="{1163CF9E-311C-40B2-A0C9-463DACD158EC}" dt="2021-07-02T04:14:07.427" v="231" actId="27636"/>
        <pc:sldMkLst>
          <pc:docMk/>
          <pc:sldMk cId="2900515539" sldId="625"/>
        </pc:sldMkLst>
        <pc:spChg chg="del">
          <ac:chgData name="Christian Morales LL." userId="acd2dd22fbae4b69" providerId="LiveId" clId="{1163CF9E-311C-40B2-A0C9-463DACD158EC}" dt="2021-06-30T06:03:49.513" v="58"/>
          <ac:spMkLst>
            <pc:docMk/>
            <pc:sldMk cId="2900515539" sldId="625"/>
            <ac:spMk id="2" creationId="{AD2A5F78-0761-462C-B2B4-522F694A1270}"/>
          </ac:spMkLst>
        </pc:spChg>
        <pc:spChg chg="del">
          <ac:chgData name="Christian Morales LL." userId="acd2dd22fbae4b69" providerId="LiveId" clId="{1163CF9E-311C-40B2-A0C9-463DACD158EC}" dt="2021-06-30T06:03:49.513" v="58"/>
          <ac:spMkLst>
            <pc:docMk/>
            <pc:sldMk cId="2900515539" sldId="625"/>
            <ac:spMk id="3" creationId="{00693F81-2FBD-474D-83A9-15BA98443638}"/>
          </ac:spMkLst>
        </pc:spChg>
        <pc:spChg chg="del">
          <ac:chgData name="Christian Morales LL." userId="acd2dd22fbae4b69" providerId="LiveId" clId="{1163CF9E-311C-40B2-A0C9-463DACD158EC}" dt="2021-06-30T06:03:49.513" v="58"/>
          <ac:spMkLst>
            <pc:docMk/>
            <pc:sldMk cId="2900515539" sldId="625"/>
            <ac:spMk id="4" creationId="{4A41A5F3-AF03-4C5A-B98E-19F03BF917F0}"/>
          </ac:spMkLst>
        </pc:spChg>
        <pc:spChg chg="add mod">
          <ac:chgData name="Christian Morales LL." userId="acd2dd22fbae4b69" providerId="LiveId" clId="{1163CF9E-311C-40B2-A0C9-463DACD158EC}" dt="2021-07-02T04:14:07.427" v="231" actId="27636"/>
          <ac:spMkLst>
            <pc:docMk/>
            <pc:sldMk cId="2900515539" sldId="625"/>
            <ac:spMk id="5" creationId="{88A39D87-101A-4CDF-94E7-54E96A8233D8}"/>
          </ac:spMkLst>
        </pc:spChg>
        <pc:spChg chg="add mod">
          <ac:chgData name="Christian Morales LL." userId="acd2dd22fbae4b69" providerId="LiveId" clId="{1163CF9E-311C-40B2-A0C9-463DACD158EC}" dt="2021-06-30T06:12:47.077" v="175"/>
          <ac:spMkLst>
            <pc:docMk/>
            <pc:sldMk cId="2900515539" sldId="625"/>
            <ac:spMk id="6" creationId="{2F71B6E4-9DD5-40EE-8186-7A82E7FBDA39}"/>
          </ac:spMkLst>
        </pc:spChg>
        <pc:spChg chg="add mod">
          <ac:chgData name="Christian Morales LL." userId="acd2dd22fbae4b69" providerId="LiveId" clId="{1163CF9E-311C-40B2-A0C9-463DACD158EC}" dt="2021-06-30T06:04:47.096" v="64" actId="27636"/>
          <ac:spMkLst>
            <pc:docMk/>
            <pc:sldMk cId="2900515539" sldId="625"/>
            <ac:spMk id="7" creationId="{33AE47D5-7B7E-4A6E-9DDE-F10DE1ADF82B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1" creationId="{F9520EBF-ED15-41AD-A8AB-4F41C2A57586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2" creationId="{5EA1C734-E0DE-467C-A9FE-A1CC2EC5A2F8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3" creationId="{C7C2E7B4-43DF-402D-8457-49CF72440D4A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4" creationId="{3AA1F163-4FAF-4842-9DC4-BF96A4AF4B97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6" creationId="{D402998A-0467-4460-9702-FE46558FC408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8" creationId="{FD97E667-F5FA-4C3B-92E0-A900232061BD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19" creationId="{A16F93A0-6AFC-457E-AA82-33FACFC20738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21" creationId="{D23CCF6A-8E75-4C6D-BB3F-B1FAE1393085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24" creationId="{EB6EC10B-F6EE-4A95-842E-FB9DC795E880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26" creationId="{CDFEF5F4-A3DA-43BD-9905-6562D075AA2A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27" creationId="{162EB393-5072-43B9-809E-8FAFA8B03AD6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28" creationId="{4E20F7A9-E948-4A29-A3A2-DB73DDDC8608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29" creationId="{CE345651-4F84-4362-9CA6-75097D50446B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1" creationId="{C7D75440-0326-4598-87DE-6436A697164D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2" creationId="{54C25393-5A99-4058-A56F-029F6014590A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3" creationId="{E0176758-FFD3-4AA2-A67A-D1FC5D7AC647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4" creationId="{3E1C83E5-62CE-41F3-A821-8C8E8295DF74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5" creationId="{9B97682B-689C-47A0-BC65-D3565D8C39B8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6" creationId="{D7D2C34F-E11B-4FBB-9CD3-1A37D4C8D242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7" creationId="{77C7C890-7AB5-4C1C-B660-6ECC0677B415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8" creationId="{30A2BF06-62E2-4BF9-9142-AE11395A23A6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39" creationId="{17D8E283-52F7-46F4-9335-D30C5BBC42A9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0" creationId="{8487BB6C-2515-4333-A342-1D75C48A9B8A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1" creationId="{C08A7AA6-75F8-4FC4-B199-F60102335126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2" creationId="{E2EFB6A8-F579-451C-A2AF-D4EA80D8BDC0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3" creationId="{744E2E2C-28CB-4FD6-BF98-74A1E9C0D89E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4" creationId="{3D416720-6DE4-4CAE-B480-9F63FBCED4E7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5" creationId="{1F86771B-5E2D-47DA-A414-E7A74E542328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6" creationId="{2F866523-489C-4C2B-ABA3-3AB0846EA327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7" creationId="{F5DC9CB8-8077-4CE9-84A0-86FF9BF1FE24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8" creationId="{99DBCE42-00E1-4387-B96F-60DF7341E1BD}"/>
          </ac:spMkLst>
        </pc:spChg>
        <pc:spChg chg="mod">
          <ac:chgData name="Christian Morales LL." userId="acd2dd22fbae4b69" providerId="LiveId" clId="{1163CF9E-311C-40B2-A0C9-463DACD158EC}" dt="2021-06-30T06:04:46.836" v="63"/>
          <ac:spMkLst>
            <pc:docMk/>
            <pc:sldMk cId="2900515539" sldId="625"/>
            <ac:spMk id="49" creationId="{BAF3DDEB-B763-486A-907A-75DCE19B8EEB}"/>
          </ac:spMkLst>
        </pc:spChg>
        <pc:grpChg chg="add mod">
          <ac:chgData name="Christian Morales LL." userId="acd2dd22fbae4b69" providerId="LiveId" clId="{1163CF9E-311C-40B2-A0C9-463DACD158EC}" dt="2021-06-30T06:04:47.096" v="64" actId="27636"/>
          <ac:grpSpMkLst>
            <pc:docMk/>
            <pc:sldMk cId="2900515539" sldId="625"/>
            <ac:grpSpMk id="9" creationId="{03BF06C7-8403-4809-AB03-92E049DD998B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10" creationId="{1F7A7E91-C9CE-4C75-808D-B1C10D383C23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15" creationId="{A0A47479-BD00-4E38-BA62-CB77149121A8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17" creationId="{ADCF9D1A-7004-4E0D-8057-B0E7E0CEECD4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20" creationId="{3C272708-3B19-418B-9A16-40633BB2B668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22" creationId="{0D51968D-E6BF-4C9F-AF59-C2F26BEC24F8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23" creationId="{EB61F31F-62CE-46FB-AFA0-52B9C85459E2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25" creationId="{BF956BE8-1069-405D-9C2F-3CF842122A9C}"/>
          </ac:grpSpMkLst>
        </pc:grpChg>
        <pc:grpChg chg="mod">
          <ac:chgData name="Christian Morales LL." userId="acd2dd22fbae4b69" providerId="LiveId" clId="{1163CF9E-311C-40B2-A0C9-463DACD158EC}" dt="2021-06-30T06:04:46.836" v="63"/>
          <ac:grpSpMkLst>
            <pc:docMk/>
            <pc:sldMk cId="2900515539" sldId="625"/>
            <ac:grpSpMk id="30" creationId="{B11D67AE-BD70-4A0A-8673-A650FBE6E850}"/>
          </ac:grpSpMkLst>
        </pc:grpChg>
        <pc:picChg chg="add mod">
          <ac:chgData name="Christian Morales LL." userId="acd2dd22fbae4b69" providerId="LiveId" clId="{1163CF9E-311C-40B2-A0C9-463DACD158EC}" dt="2021-06-30T06:04:47.096" v="64" actId="27636"/>
          <ac:picMkLst>
            <pc:docMk/>
            <pc:sldMk cId="2900515539" sldId="625"/>
            <ac:picMk id="8" creationId="{E44E8019-B6F8-4791-B025-87A92E130DD8}"/>
          </ac:picMkLst>
        </pc:picChg>
      </pc:sldChg>
      <pc:sldChg chg="addSp modSp new mod">
        <pc:chgData name="Christian Morales LL." userId="acd2dd22fbae4b69" providerId="LiveId" clId="{1163CF9E-311C-40B2-A0C9-463DACD158EC}" dt="2021-07-02T04:14:10.108" v="233" actId="27636"/>
        <pc:sldMkLst>
          <pc:docMk/>
          <pc:sldMk cId="962984043" sldId="626"/>
        </pc:sldMkLst>
        <pc:spChg chg="mod">
          <ac:chgData name="Christian Morales LL." userId="acd2dd22fbae4b69" providerId="LiveId" clId="{1163CF9E-311C-40B2-A0C9-463DACD158EC}" dt="2021-07-02T04:14:10.108" v="233" actId="27636"/>
          <ac:spMkLst>
            <pc:docMk/>
            <pc:sldMk cId="962984043" sldId="626"/>
            <ac:spMk id="2" creationId="{B929F781-DA57-4738-B427-F7D5D8514C7C}"/>
          </ac:spMkLst>
        </pc:spChg>
        <pc:spChg chg="mod">
          <ac:chgData name="Christian Morales LL." userId="acd2dd22fbae4b69" providerId="LiveId" clId="{1163CF9E-311C-40B2-A0C9-463DACD158EC}" dt="2021-06-30T06:12:44.931" v="174"/>
          <ac:spMkLst>
            <pc:docMk/>
            <pc:sldMk cId="962984043" sldId="626"/>
            <ac:spMk id="3" creationId="{C1C5920C-1CAD-4255-A43C-AB28F7ADD8B1}"/>
          </ac:spMkLst>
        </pc:spChg>
        <pc:spChg chg="add 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" creationId="{F2A7BA9C-0620-420C-92ED-5040A5CE3F5A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13" creationId="{E774F454-8041-4E7D-8DA4-31D377F887E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14" creationId="{A1C7CE85-5027-4FDE-BED6-BCDF863276B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15" creationId="{CE0DA50A-493E-44B7-9F7A-73A4EC85B44E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17" creationId="{B7F22E29-478B-4602-A47B-6F0C162B617F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18" creationId="{C554D9C5-FFC4-492D-93EB-70985A79A71F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19" creationId="{EE70F440-095E-47B8-AD14-90C685C8A866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0" creationId="{115D0F20-713F-456F-BFA6-A5839479861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1" creationId="{2250F1FF-30B8-45EB-B263-5C818927F9DB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2" creationId="{35253C72-8506-4FCB-BA12-A8874128AC77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3" creationId="{B2365A12-CCD4-4A3F-934F-6DBD4A671446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4" creationId="{226E7E3C-B2D5-43BA-9772-EC74BC1B8421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5" creationId="{06A97201-E97B-4C50-8FDE-B9A34CDE7022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6" creationId="{DE6FE05E-DC4A-4B7D-8125-9C5F5D288D32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7" creationId="{DE95FDDF-0AB0-4803-9313-98529F87133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8" creationId="{97D51E63-0F79-411F-944C-23DE84076C7E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29" creationId="{61B3BE90-C9EA-414E-9F00-ED752EEDBE60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0" creationId="{897051E4-A38B-4263-8E5A-E6F79904C794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1" creationId="{0EDB19DE-D1BD-4A2C-9CE7-34A40F7458EA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2" creationId="{A8D1E0A6-E2F2-4AD5-BCF8-06BEE0CA0AC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3" creationId="{F5C9F68C-79DE-47D3-98E5-7863A91EE850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4" creationId="{F73ACF5C-3590-4135-A8E7-2F2D174C7A5C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5" creationId="{FEE31223-37F8-4733-9442-1BBC90520DAE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6" creationId="{75D97E37-F8F5-4567-B5D5-8ADD3A50BD29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7" creationId="{A4EEBDC3-EA3E-4B60-A56B-270D7A6357E3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8" creationId="{B99F1CD7-DA31-43FB-B1B2-9F884D28B2B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39" creationId="{64DF7A25-B773-4E31-B834-B2F1A3F65A17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0" creationId="{281DAD3B-0BD3-4F4B-8339-910386DF7594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1" creationId="{D0A4E8CC-6758-4438-B06C-232D3AD8E8DA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2" creationId="{0015DE35-BE0D-4645-8CC2-2881D6DC9C22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3" creationId="{5F1BD626-7525-48D3-80CC-E7CA57DCB800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4" creationId="{1D9B6574-3A3A-4195-BE52-A81C3E4CF776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5" creationId="{3C12A3A9-9DEC-46A3-BD3F-89F7104CE26C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6" creationId="{16975B6D-2600-4D5D-ADA7-85FF8AFEF018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7" creationId="{59A0D4AD-695E-4982-8DF4-AD2668B1BF38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8" creationId="{C0DFFFAA-D172-4371-B9F4-AA9DE05C0C08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49" creationId="{91A14BE9-C1E0-4455-8620-217CB5F4D702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0" creationId="{D77D3CAF-5089-4E94-8751-F7592B011648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1" creationId="{A00A2700-EC89-487E-A976-0F82BFD58475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2" creationId="{B8DE57EC-1EC3-415F-8AAD-7A6ED1EFB12D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3" creationId="{61C107A2-71DA-486D-A3A8-073581AC102E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4" creationId="{59913ECA-DE27-4539-BE9C-5650B00A4556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5" creationId="{0E9FCBAD-5ADE-4A1A-A655-894F5CAD3889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6" creationId="{1C16BF08-0469-4B8E-A6AB-3B1F9DC43E3D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7" creationId="{61B1D818-08B9-4B44-A31A-BE61593B2D3C}"/>
          </ac:spMkLst>
        </pc:spChg>
        <pc:spChg chg="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8" creationId="{CF4F7604-8294-4C20-ABD0-145141437ABE}"/>
          </ac:spMkLst>
        </pc:spChg>
        <pc:spChg chg="add 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59" creationId="{93434A67-1AE5-44AA-B407-226BA1189D30}"/>
          </ac:spMkLst>
        </pc:spChg>
        <pc:spChg chg="add mod">
          <ac:chgData name="Christian Morales LL." userId="acd2dd22fbae4b69" providerId="LiveId" clId="{1163CF9E-311C-40B2-A0C9-463DACD158EC}" dt="2021-06-30T06:05:06.541" v="70"/>
          <ac:spMkLst>
            <pc:docMk/>
            <pc:sldMk cId="962984043" sldId="626"/>
            <ac:spMk id="60" creationId="{ADD6D055-4AC6-4C31-825F-795901000D8E}"/>
          </ac:spMkLst>
        </pc:spChg>
        <pc:grpChg chg="add mod">
          <ac:chgData name="Christian Morales LL." userId="acd2dd22fbae4b69" providerId="LiveId" clId="{1163CF9E-311C-40B2-A0C9-463DACD158EC}" dt="2021-06-30T06:05:06.541" v="70"/>
          <ac:grpSpMkLst>
            <pc:docMk/>
            <pc:sldMk cId="962984043" sldId="626"/>
            <ac:grpSpMk id="5" creationId="{8A87F07D-1F13-45A5-B9A7-1671213A650C}"/>
          </ac:grpSpMkLst>
        </pc:grpChg>
        <pc:grpChg chg="mod">
          <ac:chgData name="Christian Morales LL." userId="acd2dd22fbae4b69" providerId="LiveId" clId="{1163CF9E-311C-40B2-A0C9-463DACD158EC}" dt="2021-06-30T06:05:06.541" v="70"/>
          <ac:grpSpMkLst>
            <pc:docMk/>
            <pc:sldMk cId="962984043" sldId="626"/>
            <ac:grpSpMk id="7" creationId="{54FC5CFF-4B8F-402F-9981-BF15FA5EF321}"/>
          </ac:grpSpMkLst>
        </pc:grpChg>
        <pc:grpChg chg="mod">
          <ac:chgData name="Christian Morales LL." userId="acd2dd22fbae4b69" providerId="LiveId" clId="{1163CF9E-311C-40B2-A0C9-463DACD158EC}" dt="2021-06-30T06:05:06.541" v="70"/>
          <ac:grpSpMkLst>
            <pc:docMk/>
            <pc:sldMk cId="962984043" sldId="626"/>
            <ac:grpSpMk id="8" creationId="{00EA3C3A-D5D0-4F97-98F6-C14BFE55DD33}"/>
          </ac:grpSpMkLst>
        </pc:grpChg>
        <pc:grpChg chg="mod">
          <ac:chgData name="Christian Morales LL." userId="acd2dd22fbae4b69" providerId="LiveId" clId="{1163CF9E-311C-40B2-A0C9-463DACD158EC}" dt="2021-06-30T06:05:06.541" v="70"/>
          <ac:grpSpMkLst>
            <pc:docMk/>
            <pc:sldMk cId="962984043" sldId="626"/>
            <ac:grpSpMk id="11" creationId="{040AE8BC-0582-4F5B-B033-895D2A35A889}"/>
          </ac:grpSpMkLst>
        </pc:grpChg>
        <pc:grpChg chg="mod">
          <ac:chgData name="Christian Morales LL." userId="acd2dd22fbae4b69" providerId="LiveId" clId="{1163CF9E-311C-40B2-A0C9-463DACD158EC}" dt="2021-06-30T06:05:06.541" v="70"/>
          <ac:grpSpMkLst>
            <pc:docMk/>
            <pc:sldMk cId="962984043" sldId="626"/>
            <ac:grpSpMk id="12" creationId="{36C4B2BB-C11D-4E6E-8AC3-AC90E47C784E}"/>
          </ac:grpSpMkLst>
        </pc:grpChg>
        <pc:picChg chg="mod">
          <ac:chgData name="Christian Morales LL." userId="acd2dd22fbae4b69" providerId="LiveId" clId="{1163CF9E-311C-40B2-A0C9-463DACD158EC}" dt="2021-06-30T06:05:06.541" v="70"/>
          <ac:picMkLst>
            <pc:docMk/>
            <pc:sldMk cId="962984043" sldId="626"/>
            <ac:picMk id="6" creationId="{D1517CC7-E312-4182-8B1C-9DCCA20181CC}"/>
          </ac:picMkLst>
        </pc:picChg>
        <pc:picChg chg="mod">
          <ac:chgData name="Christian Morales LL." userId="acd2dd22fbae4b69" providerId="LiveId" clId="{1163CF9E-311C-40B2-A0C9-463DACD158EC}" dt="2021-06-30T06:05:06.541" v="70"/>
          <ac:picMkLst>
            <pc:docMk/>
            <pc:sldMk cId="962984043" sldId="626"/>
            <ac:picMk id="9" creationId="{77A36F29-C011-4C53-BE27-ECADF8D9E192}"/>
          </ac:picMkLst>
        </pc:picChg>
        <pc:picChg chg="mod">
          <ac:chgData name="Christian Morales LL." userId="acd2dd22fbae4b69" providerId="LiveId" clId="{1163CF9E-311C-40B2-A0C9-463DACD158EC}" dt="2021-06-30T06:05:06.541" v="70"/>
          <ac:picMkLst>
            <pc:docMk/>
            <pc:sldMk cId="962984043" sldId="626"/>
            <ac:picMk id="10" creationId="{B30C023D-5EF7-4B02-8C91-C6BB5E4FB38A}"/>
          </ac:picMkLst>
        </pc:picChg>
        <pc:picChg chg="mod">
          <ac:chgData name="Christian Morales LL." userId="acd2dd22fbae4b69" providerId="LiveId" clId="{1163CF9E-311C-40B2-A0C9-463DACD158EC}" dt="2021-06-30T06:05:06.541" v="70"/>
          <ac:picMkLst>
            <pc:docMk/>
            <pc:sldMk cId="962984043" sldId="626"/>
            <ac:picMk id="16" creationId="{E9E02A20-557F-4EA0-82BB-B17CCFB9BE68}"/>
          </ac:picMkLst>
        </pc:picChg>
      </pc:sldChg>
      <pc:sldChg chg="addSp modSp new mod">
        <pc:chgData name="Christian Morales LL." userId="acd2dd22fbae4b69" providerId="LiveId" clId="{1163CF9E-311C-40B2-A0C9-463DACD158EC}" dt="2021-06-30T06:12:42.737" v="173"/>
        <pc:sldMkLst>
          <pc:docMk/>
          <pc:sldMk cId="381694950" sldId="627"/>
        </pc:sldMkLst>
        <pc:spChg chg="mod">
          <ac:chgData name="Christian Morales LL." userId="acd2dd22fbae4b69" providerId="LiveId" clId="{1163CF9E-311C-40B2-A0C9-463DACD158EC}" dt="2021-06-30T06:05:19.768" v="75" actId="27636"/>
          <ac:spMkLst>
            <pc:docMk/>
            <pc:sldMk cId="381694950" sldId="627"/>
            <ac:spMk id="2" creationId="{09C0DEDA-9C67-4FC1-933A-FEC94A5DD6BF}"/>
          </ac:spMkLst>
        </pc:spChg>
        <pc:spChg chg="mod">
          <ac:chgData name="Christian Morales LL." userId="acd2dd22fbae4b69" providerId="LiveId" clId="{1163CF9E-311C-40B2-A0C9-463DACD158EC}" dt="2021-06-30T06:12:42.737" v="173"/>
          <ac:spMkLst>
            <pc:docMk/>
            <pc:sldMk cId="381694950" sldId="627"/>
            <ac:spMk id="3" creationId="{9641C9B1-F3B6-4B3C-9094-732489C56F6D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5" creationId="{4473B60B-CAB5-4941-89C4-83B93DE70CC5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6" creationId="{7DBA1F06-E849-4FD0-A1CD-910611E80A2B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7" creationId="{FCE5B1A9-A528-4DF9-A1BF-40058CD76B3D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8" creationId="{B7AE977C-A3F8-4DC2-9CBD-5B8A7343402B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9" creationId="{4F7F8590-EDCC-4ED6-8A1A-E92752B0969C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0" creationId="{7871086F-1DCB-4219-AB49-B237F4766C9A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1" creationId="{ACD516C1-96C2-4895-ABA4-06F798EA17C6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2" creationId="{229C852E-7880-4971-9C88-80321379D3D2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3" creationId="{52502D5C-0064-4845-B4E5-2C3B3D26296A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4" creationId="{86FD9960-1D12-4670-8E91-B3BE1560F76C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5" creationId="{39864531-8C8B-44F0-A2D2-AC13A066C0CD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6" creationId="{01D6E95F-DBD8-4548-9713-50B1670B7DB8}"/>
          </ac:spMkLst>
        </pc:spChg>
        <pc:spChg chg="mod">
          <ac:chgData name="Christian Morales LL." userId="acd2dd22fbae4b69" providerId="LiveId" clId="{1163CF9E-311C-40B2-A0C9-463DACD158EC}" dt="2021-06-30T06:05:26.294" v="76"/>
          <ac:spMkLst>
            <pc:docMk/>
            <pc:sldMk cId="381694950" sldId="627"/>
            <ac:spMk id="17" creationId="{AC34312D-A488-47F7-9011-F55D0077EF17}"/>
          </ac:spMkLst>
        </pc:spChg>
        <pc:grpChg chg="add mod">
          <ac:chgData name="Christian Morales LL." userId="acd2dd22fbae4b69" providerId="LiveId" clId="{1163CF9E-311C-40B2-A0C9-463DACD158EC}" dt="2021-06-30T06:05:26.294" v="76"/>
          <ac:grpSpMkLst>
            <pc:docMk/>
            <pc:sldMk cId="381694950" sldId="627"/>
            <ac:grpSpMk id="4" creationId="{3456AA8D-7FFD-4FA8-8517-3F8A90DD03C6}"/>
          </ac:grpSpMkLst>
        </pc:grpChg>
      </pc:sldChg>
      <pc:sldChg chg="addSp delSp modSp new modTransition">
        <pc:chgData name="Christian Morales LL." userId="acd2dd22fbae4b69" providerId="LiveId" clId="{1163CF9E-311C-40B2-A0C9-463DACD158EC}" dt="2021-06-30T06:05:51.231" v="81"/>
        <pc:sldMkLst>
          <pc:docMk/>
          <pc:sldMk cId="2857098590" sldId="628"/>
        </pc:sldMkLst>
        <pc:spChg chg="del">
          <ac:chgData name="Christian Morales LL." userId="acd2dd22fbae4b69" providerId="LiveId" clId="{1163CF9E-311C-40B2-A0C9-463DACD158EC}" dt="2021-06-30T06:05:50.215" v="80"/>
          <ac:spMkLst>
            <pc:docMk/>
            <pc:sldMk cId="2857098590" sldId="628"/>
            <ac:spMk id="2" creationId="{A99AE067-6CF3-45C4-A31B-5A35C0D258B3}"/>
          </ac:spMkLst>
        </pc:spChg>
        <pc:spChg chg="del">
          <ac:chgData name="Christian Morales LL." userId="acd2dd22fbae4b69" providerId="LiveId" clId="{1163CF9E-311C-40B2-A0C9-463DACD158EC}" dt="2021-06-30T06:05:50.215" v="80"/>
          <ac:spMkLst>
            <pc:docMk/>
            <pc:sldMk cId="2857098590" sldId="628"/>
            <ac:spMk id="3" creationId="{EDD35F78-FC5B-4D59-95CA-863CD0295CE7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4" creationId="{2F1ECA7C-E11B-4E42-A532-437CDEE1504E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5" creationId="{D77A483B-E13C-48B5-844D-3A702A9155EB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6" creationId="{F0BA3EC4-4284-40B1-82F6-FBFB145BC974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7" creationId="{31C31AE3-BCB9-4109-B6AE-C395AB84283D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8" creationId="{AD0EEB30-655A-4259-B61C-3EF169D5DE09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9" creationId="{831A0136-B547-441F-A95A-3EFF7CC351D4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0" creationId="{10317A1E-25E8-4EE2-BB2C-72C74351B991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1" creationId="{3CA7808D-0CE2-42F4-AD62-389C1E6AD2D9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2" creationId="{03B8B7C3-20AD-422C-B15D-17A3985EB133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3" creationId="{4CAEC69C-80B3-4A81-AB59-A71E631DF84C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4" creationId="{1B7503D8-CFEC-42E0-9AF4-2AE87B34F2A1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5" creationId="{7964C55C-FB73-4669-BBA9-5C8BBF03ADC9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6" creationId="{319A54CE-3B33-47BA-BDD2-9481F8B10667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7" creationId="{222F427A-1263-454A-9A30-F2D6C6665A8A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8" creationId="{B3B64057-2D76-4720-823C-D0F07A10FF75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19" creationId="{619D9B84-4032-449E-8E59-573D76E9D2F2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0" creationId="{77B9F772-7F74-4BE5-9221-14220D596AAC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1" creationId="{2D55658D-2515-45C9-85B0-2870AC7514FB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2" creationId="{119964EB-F12C-495B-A1F0-2089974BDFBE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3" creationId="{3F1D20CD-3C14-459B-8BA4-1C6333E3D9A5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4" creationId="{9F2490ED-4EF3-4754-9693-17CC5F8CB7E7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5" creationId="{22A9E286-2722-4BD5-BDC2-D53E529AE11E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6" creationId="{93E0AEF0-32C3-47EA-94FF-5963426F3496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7" creationId="{11FA03EF-70EF-4026-AAC7-4DBD409DFEEC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8" creationId="{F157EECD-4D98-4A78-957C-7BAC85FFA297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29" creationId="{AEE0C667-D8CA-41D1-87B6-C5C460CC67DF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0" creationId="{05478F83-ACDE-44F9-9FB7-FB7544D91B7F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1" creationId="{A3E279AC-DB66-4372-94F4-E85988C1FF21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2" creationId="{4ACDD657-1EC6-471C-A41D-6C8776C91139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3" creationId="{1CA05244-F45E-4AD1-BF07-08C61EE9D7EA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4" creationId="{951B6327-F883-4897-9B2C-49E71B8E81C2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5" creationId="{D3A26F41-2B87-43B8-8E72-5B634F6443B6}"/>
          </ac:spMkLst>
        </pc:spChg>
        <pc:spChg chg="add mod">
          <ac:chgData name="Christian Morales LL." userId="acd2dd22fbae4b69" providerId="LiveId" clId="{1163CF9E-311C-40B2-A0C9-463DACD158EC}" dt="2021-06-30T06:05:51.231" v="81"/>
          <ac:spMkLst>
            <pc:docMk/>
            <pc:sldMk cId="2857098590" sldId="628"/>
            <ac:spMk id="36" creationId="{900F68CB-4301-4D14-A00A-455B387DCB2F}"/>
          </ac:spMkLst>
        </pc:spChg>
      </pc:sldChg>
      <pc:sldChg chg="addSp modSp new mod">
        <pc:chgData name="Christian Morales LL." userId="acd2dd22fbae4b69" providerId="LiveId" clId="{1163CF9E-311C-40B2-A0C9-463DACD158EC}" dt="2021-07-02T04:14:21.590" v="235" actId="27636"/>
        <pc:sldMkLst>
          <pc:docMk/>
          <pc:sldMk cId="3638163133" sldId="629"/>
        </pc:sldMkLst>
        <pc:spChg chg="mod">
          <ac:chgData name="Christian Morales LL." userId="acd2dd22fbae4b69" providerId="LiveId" clId="{1163CF9E-311C-40B2-A0C9-463DACD158EC}" dt="2021-07-02T04:14:21.590" v="235" actId="27636"/>
          <ac:spMkLst>
            <pc:docMk/>
            <pc:sldMk cId="3638163133" sldId="629"/>
            <ac:spMk id="2" creationId="{992620B5-828A-4005-9409-975AE587E8AA}"/>
          </ac:spMkLst>
        </pc:spChg>
        <pc:spChg chg="mod">
          <ac:chgData name="Christian Morales LL." userId="acd2dd22fbae4b69" providerId="LiveId" clId="{1163CF9E-311C-40B2-A0C9-463DACD158EC}" dt="2021-06-30T06:12:37.515" v="172"/>
          <ac:spMkLst>
            <pc:docMk/>
            <pc:sldMk cId="3638163133" sldId="629"/>
            <ac:spMk id="3" creationId="{91F2DFFA-A608-4903-8F22-25F02074712B}"/>
          </ac:spMkLst>
        </pc:spChg>
        <pc:spChg chg="add mod">
          <ac:chgData name="Christian Morales LL." userId="acd2dd22fbae4b69" providerId="LiveId" clId="{1163CF9E-311C-40B2-A0C9-463DACD158EC}" dt="2021-06-30T06:06:05.169" v="83"/>
          <ac:spMkLst>
            <pc:docMk/>
            <pc:sldMk cId="3638163133" sldId="629"/>
            <ac:spMk id="4" creationId="{808A3324-973D-453D-8FDE-98D2691A37E9}"/>
          </ac:spMkLst>
        </pc:spChg>
        <pc:picChg chg="add mod">
          <ac:chgData name="Christian Morales LL." userId="acd2dd22fbae4b69" providerId="LiveId" clId="{1163CF9E-311C-40B2-A0C9-463DACD158EC}" dt="2021-06-30T06:06:05.169" v="83"/>
          <ac:picMkLst>
            <pc:docMk/>
            <pc:sldMk cId="3638163133" sldId="629"/>
            <ac:picMk id="5" creationId="{0A76DF06-C8E1-4EB7-B21B-75C96FA9A9F2}"/>
          </ac:picMkLst>
        </pc:picChg>
      </pc:sldChg>
      <pc:sldChg chg="addSp modSp new mod">
        <pc:chgData name="Christian Morales LL." userId="acd2dd22fbae4b69" providerId="LiveId" clId="{1163CF9E-311C-40B2-A0C9-463DACD158EC}" dt="2021-06-30T06:12:35.123" v="171"/>
        <pc:sldMkLst>
          <pc:docMk/>
          <pc:sldMk cId="86799613" sldId="630"/>
        </pc:sldMkLst>
        <pc:spChg chg="mod">
          <ac:chgData name="Christian Morales LL." userId="acd2dd22fbae4b69" providerId="LiveId" clId="{1163CF9E-311C-40B2-A0C9-463DACD158EC}" dt="2021-06-30T06:06:16.053" v="88" actId="27636"/>
          <ac:spMkLst>
            <pc:docMk/>
            <pc:sldMk cId="86799613" sldId="630"/>
            <ac:spMk id="2" creationId="{D43F881E-02CC-4C0E-8C90-8541D052436A}"/>
          </ac:spMkLst>
        </pc:spChg>
        <pc:spChg chg="mod">
          <ac:chgData name="Christian Morales LL." userId="acd2dd22fbae4b69" providerId="LiveId" clId="{1163CF9E-311C-40B2-A0C9-463DACD158EC}" dt="2021-06-30T06:12:35.123" v="171"/>
          <ac:spMkLst>
            <pc:docMk/>
            <pc:sldMk cId="86799613" sldId="630"/>
            <ac:spMk id="3" creationId="{70CFCB76-25DB-4DDB-8C51-FE9E6B830AEB}"/>
          </ac:spMkLst>
        </pc:spChg>
        <pc:picChg chg="add mod">
          <ac:chgData name="Christian Morales LL." userId="acd2dd22fbae4b69" providerId="LiveId" clId="{1163CF9E-311C-40B2-A0C9-463DACD158EC}" dt="2021-06-30T06:06:22.058" v="89"/>
          <ac:picMkLst>
            <pc:docMk/>
            <pc:sldMk cId="86799613" sldId="630"/>
            <ac:picMk id="4" creationId="{335B6DA8-4FB2-4140-83A1-D15564629B80}"/>
          </ac:picMkLst>
        </pc:picChg>
      </pc:sldChg>
      <pc:sldChg chg="addSp modSp new mod modAnim">
        <pc:chgData name="Christian Morales LL." userId="acd2dd22fbae4b69" providerId="LiveId" clId="{1163CF9E-311C-40B2-A0C9-463DACD158EC}" dt="2021-07-02T04:14:30.524" v="239" actId="20577"/>
        <pc:sldMkLst>
          <pc:docMk/>
          <pc:sldMk cId="4006993034" sldId="631"/>
        </pc:sldMkLst>
        <pc:spChg chg="mod">
          <ac:chgData name="Christian Morales LL." userId="acd2dd22fbae4b69" providerId="LiveId" clId="{1163CF9E-311C-40B2-A0C9-463DACD158EC}" dt="2021-07-02T04:14:30.524" v="239" actId="20577"/>
          <ac:spMkLst>
            <pc:docMk/>
            <pc:sldMk cId="4006993034" sldId="631"/>
            <ac:spMk id="2" creationId="{B816EAAD-B75C-4A41-91E2-5F6B249F87B8}"/>
          </ac:spMkLst>
        </pc:spChg>
        <pc:spChg chg="mod">
          <ac:chgData name="Christian Morales LL." userId="acd2dd22fbae4b69" providerId="LiveId" clId="{1163CF9E-311C-40B2-A0C9-463DACD158EC}" dt="2021-06-30T06:12:33.193" v="170"/>
          <ac:spMkLst>
            <pc:docMk/>
            <pc:sldMk cId="4006993034" sldId="631"/>
            <ac:spMk id="3" creationId="{F18B5216-788A-453A-AEA9-3AFBBA865AE6}"/>
          </ac:spMkLst>
        </pc:spChg>
        <pc:spChg chg="add mod">
          <ac:chgData name="Christian Morales LL." userId="acd2dd22fbae4b69" providerId="LiveId" clId="{1163CF9E-311C-40B2-A0C9-463DACD158EC}" dt="2021-06-30T06:06:42.715" v="95"/>
          <ac:spMkLst>
            <pc:docMk/>
            <pc:sldMk cId="4006993034" sldId="631"/>
            <ac:spMk id="4" creationId="{F170BA33-547A-4DB0-AC0E-9FBD839971C0}"/>
          </ac:spMkLst>
        </pc:spChg>
      </pc:sldChg>
      <pc:sldChg chg="addSp modSp new mod">
        <pc:chgData name="Christian Morales LL." userId="acd2dd22fbae4b69" providerId="LiveId" clId="{1163CF9E-311C-40B2-A0C9-463DACD158EC}" dt="2021-07-02T04:14:36.968" v="245" actId="27636"/>
        <pc:sldMkLst>
          <pc:docMk/>
          <pc:sldMk cId="783890176" sldId="632"/>
        </pc:sldMkLst>
        <pc:spChg chg="mod">
          <ac:chgData name="Christian Morales LL." userId="acd2dd22fbae4b69" providerId="LiveId" clId="{1163CF9E-311C-40B2-A0C9-463DACD158EC}" dt="2021-07-02T04:14:36.968" v="245" actId="27636"/>
          <ac:spMkLst>
            <pc:docMk/>
            <pc:sldMk cId="783890176" sldId="632"/>
            <ac:spMk id="2" creationId="{7B754AD9-5AB6-4A26-8D2B-EAD0CCD733FE}"/>
          </ac:spMkLst>
        </pc:spChg>
        <pc:spChg chg="mod">
          <ac:chgData name="Christian Morales LL." userId="acd2dd22fbae4b69" providerId="LiveId" clId="{1163CF9E-311C-40B2-A0C9-463DACD158EC}" dt="2021-06-30T06:12:31.254" v="169"/>
          <ac:spMkLst>
            <pc:docMk/>
            <pc:sldMk cId="783890176" sldId="632"/>
            <ac:spMk id="3" creationId="{83C5F3A5-CB80-4C67-8C6B-0F3F3841ADC3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5" creationId="{B4BC5D7B-A8A0-4C9D-884F-B722215F9F5E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6" creationId="{0E78D126-772F-4EF7-8DC2-18E7CD80686B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7" creationId="{8E11319C-6ABD-469C-BD86-F507C7743A4A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9" creationId="{F2F7559C-41AF-4491-83A9-1185B8B6845F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10" creationId="{71930D59-8356-4CDA-BA49-4B3810533E62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12" creationId="{31722EFB-C985-4232-89A2-4E46E6ED9681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15" creationId="{79D9F40B-F65F-47BD-A02F-EF9E2FDB9C98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16" creationId="{F9044DFE-63D7-4BC6-99C0-F59B4CBA5B3C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20" creationId="{DDB0A4D7-435B-4922-A9E4-3DD0077ACA5E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22" creationId="{C60071BC-DA8A-489B-B196-5692A0052784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23" creationId="{E6D24F6A-EECE-4B5A-871E-192E42D16F88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25" creationId="{0A7CC2D5-947C-48A3-B147-DBACBF9A4EFC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28" creationId="{5FCF8FB5-6038-4509-8EC5-E52B0FBD67D9}"/>
          </ac:spMkLst>
        </pc:spChg>
        <pc:spChg chg="add mod">
          <ac:chgData name="Christian Morales LL." userId="acd2dd22fbae4b69" providerId="LiveId" clId="{1163CF9E-311C-40B2-A0C9-463DACD158EC}" dt="2021-06-30T06:07:02.595" v="98"/>
          <ac:spMkLst>
            <pc:docMk/>
            <pc:sldMk cId="783890176" sldId="632"/>
            <ac:spMk id="30" creationId="{D3742145-82EE-4B34-944D-9243A783A07C}"/>
          </ac:spMkLst>
        </pc:sp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4" creationId="{8CEB5F02-E2FE-4914-AA13-7DB5F42554D5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8" creationId="{6C7FA60E-8515-4C67-ABA7-A9E517F25E6B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11" creationId="{95BDD158-5026-45DA-AB9A-49FA8FD161F3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14" creationId="{4CCC6280-4BD4-46D1-825E-CAB7902841FD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17" creationId="{D22CCBF7-7CEC-4133-9838-E813C7D7CC69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18" creationId="{6D9D9A5A-C6DA-4250-A296-D65B6595F8A4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19" creationId="{60F0BF10-A92A-4B92-97FD-A76FA1B4F68C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21" creationId="{97C0315D-1455-4F3A-9B73-787B819797C2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24" creationId="{9C77D0F7-48AF-4D86-A6A0-D9C2832CC15D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26" creationId="{62178CCA-51C3-49DD-9A3E-422F167B7A39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27" creationId="{02481379-D97A-4395-BE65-7167C0ABD596}"/>
          </ac:picMkLst>
        </pc:picChg>
        <pc:picChg chg="add mod">
          <ac:chgData name="Christian Morales LL." userId="acd2dd22fbae4b69" providerId="LiveId" clId="{1163CF9E-311C-40B2-A0C9-463DACD158EC}" dt="2021-06-30T06:07:02.595" v="98"/>
          <ac:picMkLst>
            <pc:docMk/>
            <pc:sldMk cId="783890176" sldId="632"/>
            <ac:picMk id="29" creationId="{184288D4-39FB-49E4-AAC6-B1B207F6CC93}"/>
          </ac:picMkLst>
        </pc:picChg>
        <pc:cxnChg chg="add mod">
          <ac:chgData name="Christian Morales LL." userId="acd2dd22fbae4b69" providerId="LiveId" clId="{1163CF9E-311C-40B2-A0C9-463DACD158EC}" dt="2021-06-30T06:07:02.595" v="98"/>
          <ac:cxnSpMkLst>
            <pc:docMk/>
            <pc:sldMk cId="783890176" sldId="632"/>
            <ac:cxnSpMk id="13" creationId="{D2599574-B6AB-47C5-BBDD-D1E7ABB4FE98}"/>
          </ac:cxnSpMkLst>
        </pc:cxnChg>
      </pc:sldChg>
      <pc:sldChg chg="addSp modSp new mod">
        <pc:chgData name="Christian Morales LL." userId="acd2dd22fbae4b69" providerId="LiveId" clId="{1163CF9E-311C-40B2-A0C9-463DACD158EC}" dt="2021-07-02T04:14:41.354" v="251" actId="27636"/>
        <pc:sldMkLst>
          <pc:docMk/>
          <pc:sldMk cId="4210399573" sldId="633"/>
        </pc:sldMkLst>
        <pc:spChg chg="mod">
          <ac:chgData name="Christian Morales LL." userId="acd2dd22fbae4b69" providerId="LiveId" clId="{1163CF9E-311C-40B2-A0C9-463DACD158EC}" dt="2021-07-02T04:14:41.354" v="251" actId="27636"/>
          <ac:spMkLst>
            <pc:docMk/>
            <pc:sldMk cId="4210399573" sldId="633"/>
            <ac:spMk id="2" creationId="{1388D606-A06C-4936-AF85-D771A1C4EA5E}"/>
          </ac:spMkLst>
        </pc:spChg>
        <pc:spChg chg="mod">
          <ac:chgData name="Christian Morales LL." userId="acd2dd22fbae4b69" providerId="LiveId" clId="{1163CF9E-311C-40B2-A0C9-463DACD158EC}" dt="2021-06-30T06:12:29.026" v="168"/>
          <ac:spMkLst>
            <pc:docMk/>
            <pc:sldMk cId="4210399573" sldId="633"/>
            <ac:spMk id="3" creationId="{75174985-71E4-410A-8933-7F29D3B1C5D6}"/>
          </ac:spMkLst>
        </pc:spChg>
        <pc:spChg chg="add mod">
          <ac:chgData name="Christian Morales LL." userId="acd2dd22fbae4b69" providerId="LiveId" clId="{1163CF9E-311C-40B2-A0C9-463DACD158EC}" dt="2021-06-30T06:07:23.723" v="105" actId="27636"/>
          <ac:spMkLst>
            <pc:docMk/>
            <pc:sldMk cId="4210399573" sldId="633"/>
            <ac:spMk id="4" creationId="{9D53455A-95C9-42DE-A6EC-C966CBBF5B04}"/>
          </ac:spMkLst>
        </pc:spChg>
        <pc:picChg chg="add mod">
          <ac:chgData name="Christian Morales LL." userId="acd2dd22fbae4b69" providerId="LiveId" clId="{1163CF9E-311C-40B2-A0C9-463DACD158EC}" dt="2021-06-30T06:07:23.723" v="105" actId="27636"/>
          <ac:picMkLst>
            <pc:docMk/>
            <pc:sldMk cId="4210399573" sldId="633"/>
            <ac:picMk id="5" creationId="{7AB6D45F-F510-417F-AD9F-E21CFEF31E79}"/>
          </ac:picMkLst>
        </pc:picChg>
        <pc:picChg chg="add mod">
          <ac:chgData name="Christian Morales LL." userId="acd2dd22fbae4b69" providerId="LiveId" clId="{1163CF9E-311C-40B2-A0C9-463DACD158EC}" dt="2021-06-30T06:07:23.723" v="105" actId="27636"/>
          <ac:picMkLst>
            <pc:docMk/>
            <pc:sldMk cId="4210399573" sldId="633"/>
            <ac:picMk id="6" creationId="{A4AAD53D-E4B5-4E71-B2EF-EAFF7A76ADAE}"/>
          </ac:picMkLst>
        </pc:picChg>
      </pc:sldChg>
      <pc:sldChg chg="addSp modSp new mod">
        <pc:chgData name="Christian Morales LL." userId="acd2dd22fbae4b69" providerId="LiveId" clId="{1163CF9E-311C-40B2-A0C9-463DACD158EC}" dt="2021-07-02T04:14:47.658" v="253" actId="27636"/>
        <pc:sldMkLst>
          <pc:docMk/>
          <pc:sldMk cId="1635376257" sldId="634"/>
        </pc:sldMkLst>
        <pc:spChg chg="mod">
          <ac:chgData name="Christian Morales LL." userId="acd2dd22fbae4b69" providerId="LiveId" clId="{1163CF9E-311C-40B2-A0C9-463DACD158EC}" dt="2021-07-02T04:14:47.658" v="253" actId="27636"/>
          <ac:spMkLst>
            <pc:docMk/>
            <pc:sldMk cId="1635376257" sldId="634"/>
            <ac:spMk id="2" creationId="{9D61267B-ED58-47CB-B6B3-859453205B45}"/>
          </ac:spMkLst>
        </pc:spChg>
        <pc:spChg chg="mod">
          <ac:chgData name="Christian Morales LL." userId="acd2dd22fbae4b69" providerId="LiveId" clId="{1163CF9E-311C-40B2-A0C9-463DACD158EC}" dt="2021-06-30T06:12:26.161" v="167"/>
          <ac:spMkLst>
            <pc:docMk/>
            <pc:sldMk cId="1635376257" sldId="634"/>
            <ac:spMk id="3" creationId="{D2EBCC27-832C-4044-B03A-222B1912AB67}"/>
          </ac:spMkLst>
        </pc:spChg>
        <pc:spChg chg="add mod">
          <ac:chgData name="Christian Morales LL." userId="acd2dd22fbae4b69" providerId="LiveId" clId="{1163CF9E-311C-40B2-A0C9-463DACD158EC}" dt="2021-06-30T06:07:53.303" v="108"/>
          <ac:spMkLst>
            <pc:docMk/>
            <pc:sldMk cId="1635376257" sldId="634"/>
            <ac:spMk id="4" creationId="{46137E81-BBF0-4A41-B275-7C381823E68B}"/>
          </ac:spMkLst>
        </pc:spChg>
        <pc:spChg chg="add mod">
          <ac:chgData name="Christian Morales LL." userId="acd2dd22fbae4b69" providerId="LiveId" clId="{1163CF9E-311C-40B2-A0C9-463DACD158EC}" dt="2021-06-30T06:07:53.303" v="108"/>
          <ac:spMkLst>
            <pc:docMk/>
            <pc:sldMk cId="1635376257" sldId="634"/>
            <ac:spMk id="8" creationId="{8C3FE5E5-7CBE-4388-8BEE-F67B5E2A20A4}"/>
          </ac:spMkLst>
        </pc:spChg>
        <pc:grpChg chg="add mod">
          <ac:chgData name="Christian Morales LL." userId="acd2dd22fbae4b69" providerId="LiveId" clId="{1163CF9E-311C-40B2-A0C9-463DACD158EC}" dt="2021-06-30T06:07:53.303" v="108"/>
          <ac:grpSpMkLst>
            <pc:docMk/>
            <pc:sldMk cId="1635376257" sldId="634"/>
            <ac:grpSpMk id="5" creationId="{6EAB4D99-F26A-4919-9D95-C418A1568D72}"/>
          </ac:grpSpMkLst>
        </pc:grpChg>
        <pc:picChg chg="mod">
          <ac:chgData name="Christian Morales LL." userId="acd2dd22fbae4b69" providerId="LiveId" clId="{1163CF9E-311C-40B2-A0C9-463DACD158EC}" dt="2021-06-30T06:07:53.303" v="108"/>
          <ac:picMkLst>
            <pc:docMk/>
            <pc:sldMk cId="1635376257" sldId="634"/>
            <ac:picMk id="6" creationId="{666AF646-68CA-4C2D-B6A1-FCEFF3CB488D}"/>
          </ac:picMkLst>
        </pc:picChg>
        <pc:picChg chg="mod">
          <ac:chgData name="Christian Morales LL." userId="acd2dd22fbae4b69" providerId="LiveId" clId="{1163CF9E-311C-40B2-A0C9-463DACD158EC}" dt="2021-06-30T06:07:53.303" v="108"/>
          <ac:picMkLst>
            <pc:docMk/>
            <pc:sldMk cId="1635376257" sldId="634"/>
            <ac:picMk id="7" creationId="{FA6A0956-596B-4712-BF0D-2B316931CE2D}"/>
          </ac:picMkLst>
        </pc:picChg>
      </pc:sldChg>
      <pc:sldChg chg="addSp delSp modSp new mod">
        <pc:chgData name="Christian Morales LL." userId="acd2dd22fbae4b69" providerId="LiveId" clId="{1163CF9E-311C-40B2-A0C9-463DACD158EC}" dt="2021-07-02T04:14:51.506" v="254" actId="20577"/>
        <pc:sldMkLst>
          <pc:docMk/>
          <pc:sldMk cId="1106049908" sldId="635"/>
        </pc:sldMkLst>
        <pc:spChg chg="mod">
          <ac:chgData name="Christian Morales LL." userId="acd2dd22fbae4b69" providerId="LiveId" clId="{1163CF9E-311C-40B2-A0C9-463DACD158EC}" dt="2021-07-02T04:14:51.506" v="254" actId="20577"/>
          <ac:spMkLst>
            <pc:docMk/>
            <pc:sldMk cId="1106049908" sldId="635"/>
            <ac:spMk id="2" creationId="{E5FC9377-0CB1-4B3D-9568-9822815CBD94}"/>
          </ac:spMkLst>
        </pc:spChg>
        <pc:spChg chg="del">
          <ac:chgData name="Christian Morales LL." userId="acd2dd22fbae4b69" providerId="LiveId" clId="{1163CF9E-311C-40B2-A0C9-463DACD158EC}" dt="2021-06-30T06:08:21.121" v="114"/>
          <ac:spMkLst>
            <pc:docMk/>
            <pc:sldMk cId="1106049908" sldId="635"/>
            <ac:spMk id="3" creationId="{F52DC465-D88C-45B4-8EA4-7F0147B2D62C}"/>
          </ac:spMkLst>
        </pc:spChg>
        <pc:spChg chg="add mod">
          <ac:chgData name="Christian Morales LL." userId="acd2dd22fbae4b69" providerId="LiveId" clId="{1163CF9E-311C-40B2-A0C9-463DACD158EC}" dt="2021-06-30T06:08:22.238" v="115"/>
          <ac:spMkLst>
            <pc:docMk/>
            <pc:sldMk cId="1106049908" sldId="635"/>
            <ac:spMk id="4" creationId="{77C69020-2898-461C-B43D-23CB3EA261C8}"/>
          </ac:spMkLst>
        </pc:spChg>
        <pc:spChg chg="add mod">
          <ac:chgData name="Christian Morales LL." userId="acd2dd22fbae4b69" providerId="LiveId" clId="{1163CF9E-311C-40B2-A0C9-463DACD158EC}" dt="2021-06-30T06:12:18.858" v="166"/>
          <ac:spMkLst>
            <pc:docMk/>
            <pc:sldMk cId="1106049908" sldId="635"/>
            <ac:spMk id="5" creationId="{D0DDBE34-146A-4A8B-AC6A-A5CEC93CEBA4}"/>
          </ac:spMkLst>
        </pc:spChg>
      </pc:sldChg>
      <pc:sldChg chg="addSp delSp modSp new mod modAnim">
        <pc:chgData name="Christian Morales LL." userId="acd2dd22fbae4b69" providerId="LiveId" clId="{1163CF9E-311C-40B2-A0C9-463DACD158EC}" dt="2021-07-02T04:15:01.226" v="259" actId="20577"/>
        <pc:sldMkLst>
          <pc:docMk/>
          <pc:sldMk cId="3272541209" sldId="636"/>
        </pc:sldMkLst>
        <pc:spChg chg="del">
          <ac:chgData name="Christian Morales LL." userId="acd2dd22fbae4b69" providerId="LiveId" clId="{1163CF9E-311C-40B2-A0C9-463DACD158EC}" dt="2021-06-30T06:09:46.821" v="117"/>
          <ac:spMkLst>
            <pc:docMk/>
            <pc:sldMk cId="3272541209" sldId="636"/>
            <ac:spMk id="2" creationId="{60F13746-C6D4-4235-A737-79FB21EBF31C}"/>
          </ac:spMkLst>
        </pc:spChg>
        <pc:spChg chg="del">
          <ac:chgData name="Christian Morales LL." userId="acd2dd22fbae4b69" providerId="LiveId" clId="{1163CF9E-311C-40B2-A0C9-463DACD158EC}" dt="2021-06-30T06:09:46.821" v="117"/>
          <ac:spMkLst>
            <pc:docMk/>
            <pc:sldMk cId="3272541209" sldId="636"/>
            <ac:spMk id="3" creationId="{E04FAC20-65DB-4176-A90A-61159758E935}"/>
          </ac:spMkLst>
        </pc:spChg>
        <pc:spChg chg="del">
          <ac:chgData name="Christian Morales LL." userId="acd2dd22fbae4b69" providerId="LiveId" clId="{1163CF9E-311C-40B2-A0C9-463DACD158EC}" dt="2021-06-30T06:09:46.821" v="117"/>
          <ac:spMkLst>
            <pc:docMk/>
            <pc:sldMk cId="3272541209" sldId="636"/>
            <ac:spMk id="4" creationId="{D3CDF6B6-2285-4262-BF17-9A17868AF6A3}"/>
          </ac:spMkLst>
        </pc:spChg>
        <pc:spChg chg="add mod">
          <ac:chgData name="Christian Morales LL." userId="acd2dd22fbae4b69" providerId="LiveId" clId="{1163CF9E-311C-40B2-A0C9-463DACD158EC}" dt="2021-07-02T04:15:01.226" v="259" actId="20577"/>
          <ac:spMkLst>
            <pc:docMk/>
            <pc:sldMk cId="3272541209" sldId="636"/>
            <ac:spMk id="5" creationId="{F05C1568-B50F-493D-96FA-ACCD8D3BB031}"/>
          </ac:spMkLst>
        </pc:spChg>
        <pc:spChg chg="add mod">
          <ac:chgData name="Christian Morales LL." userId="acd2dd22fbae4b69" providerId="LiveId" clId="{1163CF9E-311C-40B2-A0C9-463DACD158EC}" dt="2021-06-30T06:12:16.980" v="165"/>
          <ac:spMkLst>
            <pc:docMk/>
            <pc:sldMk cId="3272541209" sldId="636"/>
            <ac:spMk id="6" creationId="{37E8608C-5C54-4132-80A1-0531726FA78B}"/>
          </ac:spMkLst>
        </pc:spChg>
        <pc:spChg chg="add mod">
          <ac:chgData name="Christian Morales LL." userId="acd2dd22fbae4b69" providerId="LiveId" clId="{1163CF9E-311C-40B2-A0C9-463DACD158EC}" dt="2021-06-30T06:09:48.397" v="118"/>
          <ac:spMkLst>
            <pc:docMk/>
            <pc:sldMk cId="3272541209" sldId="636"/>
            <ac:spMk id="7" creationId="{EC5E1CD3-700F-439E-B04F-328106F83F7C}"/>
          </ac:spMkLst>
        </pc:spChg>
        <pc:spChg chg="mod">
          <ac:chgData name="Christian Morales LL." userId="acd2dd22fbae4b69" providerId="LiveId" clId="{1163CF9E-311C-40B2-A0C9-463DACD158EC}" dt="2021-06-30T06:09:48.397" v="118"/>
          <ac:spMkLst>
            <pc:docMk/>
            <pc:sldMk cId="3272541209" sldId="636"/>
            <ac:spMk id="10" creationId="{746489A3-49E7-40ED-885D-A9D69E2F6097}"/>
          </ac:spMkLst>
        </pc:spChg>
        <pc:grpChg chg="add mod">
          <ac:chgData name="Christian Morales LL." userId="acd2dd22fbae4b69" providerId="LiveId" clId="{1163CF9E-311C-40B2-A0C9-463DACD158EC}" dt="2021-06-30T06:09:48.397" v="118"/>
          <ac:grpSpMkLst>
            <pc:docMk/>
            <pc:sldMk cId="3272541209" sldId="636"/>
            <ac:grpSpMk id="8" creationId="{27D54001-F2FE-4E45-9451-6ED1036913F7}"/>
          </ac:grpSpMkLst>
        </pc:grpChg>
        <pc:picChg chg="mod">
          <ac:chgData name="Christian Morales LL." userId="acd2dd22fbae4b69" providerId="LiveId" clId="{1163CF9E-311C-40B2-A0C9-463DACD158EC}" dt="2021-06-30T06:09:48.397" v="118"/>
          <ac:picMkLst>
            <pc:docMk/>
            <pc:sldMk cId="3272541209" sldId="636"/>
            <ac:picMk id="9" creationId="{B059C019-2698-42D0-8AAB-8E65C358FEF5}"/>
          </ac:picMkLst>
        </pc:picChg>
      </pc:sldChg>
      <pc:sldChg chg="addSp modSp new mod">
        <pc:chgData name="Christian Morales LL." userId="acd2dd22fbae4b69" providerId="LiveId" clId="{1163CF9E-311C-40B2-A0C9-463DACD158EC}" dt="2021-07-02T04:15:08.913" v="265" actId="27636"/>
        <pc:sldMkLst>
          <pc:docMk/>
          <pc:sldMk cId="2032741349" sldId="637"/>
        </pc:sldMkLst>
        <pc:spChg chg="mod">
          <ac:chgData name="Christian Morales LL." userId="acd2dd22fbae4b69" providerId="LiveId" clId="{1163CF9E-311C-40B2-A0C9-463DACD158EC}" dt="2021-07-02T04:15:08.913" v="265" actId="27636"/>
          <ac:spMkLst>
            <pc:docMk/>
            <pc:sldMk cId="2032741349" sldId="637"/>
            <ac:spMk id="2" creationId="{08FFB1AC-E671-4359-BDAB-09EA1F0D6D02}"/>
          </ac:spMkLst>
        </pc:spChg>
        <pc:spChg chg="mod">
          <ac:chgData name="Christian Morales LL." userId="acd2dd22fbae4b69" providerId="LiveId" clId="{1163CF9E-311C-40B2-A0C9-463DACD158EC}" dt="2021-06-30T06:12:14.879" v="164"/>
          <ac:spMkLst>
            <pc:docMk/>
            <pc:sldMk cId="2032741349" sldId="637"/>
            <ac:spMk id="3" creationId="{92F76D5C-1078-40D8-B50D-6361D640BE0C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5" creationId="{182097DB-6929-4ECC-9FBE-10EA47B4C05D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6" creationId="{AF7663C2-9E34-4F04-B7B4-C4044FDFD5B9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7" creationId="{7D6AD22D-90EA-45BD-AFBD-39D457D86010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9" creationId="{5BF0B653-0C44-4344-A770-49375E7CDACA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10" creationId="{F965CA4A-48A8-46A8-A5AA-6BE656B75FED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12" creationId="{3A9974EF-BBCD-44DE-A283-86C30BD521D7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14" creationId="{7E5CB553-2B4A-4375-81A2-0D3C006D8EFE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15" creationId="{BB33EE34-6E67-41AC-BDA5-EBC081F7E30B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17" creationId="{846C041A-96D4-4199-8F28-E1A26CD98969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19" creationId="{BAA25015-C8C4-440E-987F-419AC3D79555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23" creationId="{0F1EEBAB-0048-47B6-82C8-29ECEC84D308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25" creationId="{0589F4E4-3549-472D-9BC6-D46B5E7530B9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26" creationId="{0DAD1CD7-45FD-40B5-9C6A-BB369234A49A}"/>
          </ac:spMkLst>
        </pc:spChg>
        <pc:spChg chg="add mod">
          <ac:chgData name="Christian Morales LL." userId="acd2dd22fbae4b69" providerId="LiveId" clId="{1163CF9E-311C-40B2-A0C9-463DACD158EC}" dt="2021-06-30T06:10:18.564" v="125"/>
          <ac:spMkLst>
            <pc:docMk/>
            <pc:sldMk cId="2032741349" sldId="637"/>
            <ac:spMk id="29" creationId="{A0079E34-2D1B-42DE-9594-E538EFCC1808}"/>
          </ac:spMkLst>
        </pc:sp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4" creationId="{D7E7F6A7-A155-45B7-9919-E1B0DB42BADA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8" creationId="{F3ABF12A-2E55-4189-B80D-47029D3B1043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11" creationId="{71852C3C-887A-4D32-B63F-3C742DD0E7B4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13" creationId="{7F7BA154-15C5-44CC-8886-58F052B06DE0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16" creationId="{5B0740CF-9D6D-4C0F-92B8-22A230CA973F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18" creationId="{63548356-D608-4885-850C-46C12D35E9AB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20" creationId="{6D473E60-7F45-40A4-AE9C-D445D0BE5FD1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21" creationId="{C55B9BF9-0C82-42E7-92A4-0D1D0E6B8A1B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22" creationId="{439F7AC2-42EE-4FB4-8AFD-23A3A6C7F7F7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24" creationId="{0DDAE20D-8A14-4399-A1D2-F7F89975BFB4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27" creationId="{B2F75008-58BF-40D3-A06B-19912730CF2A}"/>
          </ac:picMkLst>
        </pc:picChg>
        <pc:picChg chg="add mod">
          <ac:chgData name="Christian Morales LL." userId="acd2dd22fbae4b69" providerId="LiveId" clId="{1163CF9E-311C-40B2-A0C9-463DACD158EC}" dt="2021-06-30T06:10:18.564" v="125"/>
          <ac:picMkLst>
            <pc:docMk/>
            <pc:sldMk cId="2032741349" sldId="637"/>
            <ac:picMk id="28" creationId="{0773B3C9-0057-482A-AA46-1E3936943F41}"/>
          </ac:picMkLst>
        </pc:picChg>
        <pc:cxnChg chg="add mod">
          <ac:chgData name="Christian Morales LL." userId="acd2dd22fbae4b69" providerId="LiveId" clId="{1163CF9E-311C-40B2-A0C9-463DACD158EC}" dt="2021-06-30T06:10:18.564" v="125"/>
          <ac:cxnSpMkLst>
            <pc:docMk/>
            <pc:sldMk cId="2032741349" sldId="637"/>
            <ac:cxnSpMk id="30" creationId="{DDE193BD-D47E-41D6-9B0C-3CAFF6C2E40C}"/>
          </ac:cxnSpMkLst>
        </pc:cxnChg>
        <pc:cxnChg chg="add mod">
          <ac:chgData name="Christian Morales LL." userId="acd2dd22fbae4b69" providerId="LiveId" clId="{1163CF9E-311C-40B2-A0C9-463DACD158EC}" dt="2021-06-30T06:10:18.564" v="125"/>
          <ac:cxnSpMkLst>
            <pc:docMk/>
            <pc:sldMk cId="2032741349" sldId="637"/>
            <ac:cxnSpMk id="31" creationId="{C6B0B04E-6A68-4B3B-A2E8-1A3A813C9D75}"/>
          </ac:cxnSpMkLst>
        </pc:cxnChg>
        <pc:cxnChg chg="add mod">
          <ac:chgData name="Christian Morales LL." userId="acd2dd22fbae4b69" providerId="LiveId" clId="{1163CF9E-311C-40B2-A0C9-463DACD158EC}" dt="2021-06-30T06:10:18.564" v="125"/>
          <ac:cxnSpMkLst>
            <pc:docMk/>
            <pc:sldMk cId="2032741349" sldId="637"/>
            <ac:cxnSpMk id="32" creationId="{251D7E59-D2C9-4669-96CB-5337D021961F}"/>
          </ac:cxnSpMkLst>
        </pc:cxnChg>
      </pc:sldChg>
      <pc:sldChg chg="addSp modSp new mod">
        <pc:chgData name="Christian Morales LL." userId="acd2dd22fbae4b69" providerId="LiveId" clId="{1163CF9E-311C-40B2-A0C9-463DACD158EC}" dt="2021-07-02T04:15:13.676" v="268" actId="27636"/>
        <pc:sldMkLst>
          <pc:docMk/>
          <pc:sldMk cId="2127417554" sldId="638"/>
        </pc:sldMkLst>
        <pc:spChg chg="mod">
          <ac:chgData name="Christian Morales LL." userId="acd2dd22fbae4b69" providerId="LiveId" clId="{1163CF9E-311C-40B2-A0C9-463DACD158EC}" dt="2021-07-02T04:15:13.676" v="268" actId="27636"/>
          <ac:spMkLst>
            <pc:docMk/>
            <pc:sldMk cId="2127417554" sldId="638"/>
            <ac:spMk id="2" creationId="{1D51636A-FDA8-4F74-98A3-40EC1A0A2E5E}"/>
          </ac:spMkLst>
        </pc:spChg>
        <pc:spChg chg="mod">
          <ac:chgData name="Christian Morales LL." userId="acd2dd22fbae4b69" providerId="LiveId" clId="{1163CF9E-311C-40B2-A0C9-463DACD158EC}" dt="2021-06-30T06:12:12.719" v="163"/>
          <ac:spMkLst>
            <pc:docMk/>
            <pc:sldMk cId="2127417554" sldId="638"/>
            <ac:spMk id="3" creationId="{48C0741D-6EC3-4A14-BE82-17943F9052F5}"/>
          </ac:spMkLst>
        </pc:spChg>
        <pc:grpChg chg="add mod">
          <ac:chgData name="Christian Morales LL." userId="acd2dd22fbae4b69" providerId="LiveId" clId="{1163CF9E-311C-40B2-A0C9-463DACD158EC}" dt="2021-06-30T06:10:34.768" v="131"/>
          <ac:grpSpMkLst>
            <pc:docMk/>
            <pc:sldMk cId="2127417554" sldId="638"/>
            <ac:grpSpMk id="4" creationId="{81972FA9-4A40-46A0-BE89-DE5301CB6982}"/>
          </ac:grpSpMkLst>
        </pc:grpChg>
        <pc:picChg chg="mod">
          <ac:chgData name="Christian Morales LL." userId="acd2dd22fbae4b69" providerId="LiveId" clId="{1163CF9E-311C-40B2-A0C9-463DACD158EC}" dt="2021-06-30T06:10:34.768" v="131"/>
          <ac:picMkLst>
            <pc:docMk/>
            <pc:sldMk cId="2127417554" sldId="638"/>
            <ac:picMk id="5" creationId="{FA83224C-E24E-4E48-9DEE-4FDFC6A0DEA0}"/>
          </ac:picMkLst>
        </pc:picChg>
        <pc:picChg chg="mod">
          <ac:chgData name="Christian Morales LL." userId="acd2dd22fbae4b69" providerId="LiveId" clId="{1163CF9E-311C-40B2-A0C9-463DACD158EC}" dt="2021-06-30T06:10:34.768" v="131"/>
          <ac:picMkLst>
            <pc:docMk/>
            <pc:sldMk cId="2127417554" sldId="638"/>
            <ac:picMk id="6" creationId="{48B2D57B-5EDA-4B83-9583-E0890744DE84}"/>
          </ac:picMkLst>
        </pc:picChg>
      </pc:sldChg>
      <pc:sldChg chg="new del">
        <pc:chgData name="Christian Morales LL." userId="acd2dd22fbae4b69" providerId="LiveId" clId="{1163CF9E-311C-40B2-A0C9-463DACD158EC}" dt="2021-06-30T06:10:53.869" v="133" actId="47"/>
        <pc:sldMkLst>
          <pc:docMk/>
          <pc:sldMk cId="258834569" sldId="639"/>
        </pc:sldMkLst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7.jpe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4: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Gestión del Alcance del Proyecto: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Tecnologías de la información </a:t>
            </a:r>
            <a:endParaRPr lang="es-PE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1ECA7C-E11B-4E42-A532-437CDEE15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981075"/>
            <a:ext cx="8785225" cy="50355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7A483B-E13C-48B5-844D-3A702A9155EB}"/>
              </a:ext>
            </a:extLst>
          </p:cNvPr>
          <p:cNvSpPr txBox="1"/>
          <p:nvPr/>
        </p:nvSpPr>
        <p:spPr>
          <a:xfrm>
            <a:off x="7702551" y="5106989"/>
            <a:ext cx="1446213" cy="16607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0" tIns="42545" rIns="0" bIns="0">
            <a:spAutoFit/>
          </a:bodyPr>
          <a:lstStyle/>
          <a:p>
            <a:pPr marL="92075">
              <a:spcBef>
                <a:spcPts val="335"/>
              </a:spcBef>
              <a:defRPr/>
            </a:pPr>
            <a:r>
              <a:rPr sz="800" b="1" dirty="0">
                <a:solidFill>
                  <a:srgbClr val="FF0000"/>
                </a:solidFill>
                <a:latin typeface="Times New Roman"/>
                <a:cs typeface="Times New Roman"/>
              </a:rPr>
              <a:t>PAQUETES DE</a:t>
            </a:r>
            <a:r>
              <a:rPr sz="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FF0000"/>
                </a:solidFill>
                <a:latin typeface="Times New Roman"/>
                <a:cs typeface="Times New Roman"/>
              </a:rPr>
              <a:t>TRABAJO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0BA3EC4-4284-40B1-82F6-FBFB145BC974}"/>
              </a:ext>
            </a:extLst>
          </p:cNvPr>
          <p:cNvSpPr>
            <a:spLocks/>
          </p:cNvSpPr>
          <p:nvPr/>
        </p:nvSpPr>
        <p:spPr bwMode="auto">
          <a:xfrm>
            <a:off x="5626101" y="5456238"/>
            <a:ext cx="1008063" cy="576262"/>
          </a:xfrm>
          <a:custGeom>
            <a:avLst/>
            <a:gdLst>
              <a:gd name="T0" fmla="*/ 0 w 1008379"/>
              <a:gd name="T1" fmla="*/ 287979 h 576579"/>
              <a:gd name="T2" fmla="*/ 13301 w 1008379"/>
              <a:gd name="T3" fmla="*/ 221949 h 576579"/>
              <a:gd name="T4" fmla="*/ 51192 w 1008379"/>
              <a:gd name="T5" fmla="*/ 161334 h 576579"/>
              <a:gd name="T6" fmla="*/ 78415 w 1008379"/>
              <a:gd name="T7" fmla="*/ 133598 h 576579"/>
              <a:gd name="T8" fmla="*/ 110652 w 1008379"/>
              <a:gd name="T9" fmla="*/ 107864 h 576579"/>
              <a:gd name="T10" fmla="*/ 147527 w 1008379"/>
              <a:gd name="T11" fmla="*/ 84348 h 576579"/>
              <a:gd name="T12" fmla="*/ 188662 w 1008379"/>
              <a:gd name="T13" fmla="*/ 63266 h 576579"/>
              <a:gd name="T14" fmla="*/ 233678 w 1008379"/>
              <a:gd name="T15" fmla="*/ 44835 h 576579"/>
              <a:gd name="T16" fmla="*/ 282200 w 1008379"/>
              <a:gd name="T17" fmla="*/ 29271 h 576579"/>
              <a:gd name="T18" fmla="*/ 333847 w 1008379"/>
              <a:gd name="T19" fmla="*/ 16789 h 576579"/>
              <a:gd name="T20" fmla="*/ 388244 w 1008379"/>
              <a:gd name="T21" fmla="*/ 7606 h 576579"/>
              <a:gd name="T22" fmla="*/ 445014 w 1008379"/>
              <a:gd name="T23" fmla="*/ 1937 h 576579"/>
              <a:gd name="T24" fmla="*/ 503778 w 1008379"/>
              <a:gd name="T25" fmla="*/ 0 h 576579"/>
              <a:gd name="T26" fmla="*/ 562543 w 1008379"/>
              <a:gd name="T27" fmla="*/ 1937 h 576579"/>
              <a:gd name="T28" fmla="*/ 619318 w 1008379"/>
              <a:gd name="T29" fmla="*/ 7606 h 576579"/>
              <a:gd name="T30" fmla="*/ 673723 w 1008379"/>
              <a:gd name="T31" fmla="*/ 16789 h 576579"/>
              <a:gd name="T32" fmla="*/ 725382 w 1008379"/>
              <a:gd name="T33" fmla="*/ 29271 h 576579"/>
              <a:gd name="T34" fmla="*/ 773914 w 1008379"/>
              <a:gd name="T35" fmla="*/ 44835 h 576579"/>
              <a:gd name="T36" fmla="*/ 818943 w 1008379"/>
              <a:gd name="T37" fmla="*/ 63266 h 576579"/>
              <a:gd name="T38" fmla="*/ 860091 w 1008379"/>
              <a:gd name="T39" fmla="*/ 84348 h 576579"/>
              <a:gd name="T40" fmla="*/ 896980 w 1008379"/>
              <a:gd name="T41" fmla="*/ 107864 h 576579"/>
              <a:gd name="T42" fmla="*/ 929230 w 1008379"/>
              <a:gd name="T43" fmla="*/ 133598 h 576579"/>
              <a:gd name="T44" fmla="*/ 956465 w 1008379"/>
              <a:gd name="T45" fmla="*/ 161334 h 576579"/>
              <a:gd name="T46" fmla="*/ 994374 w 1008379"/>
              <a:gd name="T47" fmla="*/ 221949 h 576579"/>
              <a:gd name="T48" fmla="*/ 1007683 w 1008379"/>
              <a:gd name="T49" fmla="*/ 287979 h 576579"/>
              <a:gd name="T50" fmla="*/ 1004292 w 1008379"/>
              <a:gd name="T51" fmla="*/ 321562 h 576579"/>
              <a:gd name="T52" fmla="*/ 994374 w 1008379"/>
              <a:gd name="T53" fmla="*/ 354008 h 576579"/>
              <a:gd name="T54" fmla="*/ 956465 w 1008379"/>
              <a:gd name="T55" fmla="*/ 414621 h 576579"/>
              <a:gd name="T56" fmla="*/ 929230 w 1008379"/>
              <a:gd name="T57" fmla="*/ 442356 h 576579"/>
              <a:gd name="T58" fmla="*/ 896980 w 1008379"/>
              <a:gd name="T59" fmla="*/ 468089 h 576579"/>
              <a:gd name="T60" fmla="*/ 860091 w 1008379"/>
              <a:gd name="T61" fmla="*/ 491604 h 576579"/>
              <a:gd name="T62" fmla="*/ 818943 w 1008379"/>
              <a:gd name="T63" fmla="*/ 512683 h 576579"/>
              <a:gd name="T64" fmla="*/ 773914 w 1008379"/>
              <a:gd name="T65" fmla="*/ 531113 h 576579"/>
              <a:gd name="T66" fmla="*/ 725382 w 1008379"/>
              <a:gd name="T67" fmla="*/ 546676 h 576579"/>
              <a:gd name="T68" fmla="*/ 673723 w 1008379"/>
              <a:gd name="T69" fmla="*/ 559157 h 576579"/>
              <a:gd name="T70" fmla="*/ 619318 w 1008379"/>
              <a:gd name="T71" fmla="*/ 568340 h 576579"/>
              <a:gd name="T72" fmla="*/ 562543 w 1008379"/>
              <a:gd name="T73" fmla="*/ 574008 h 576579"/>
              <a:gd name="T74" fmla="*/ 503778 w 1008379"/>
              <a:gd name="T75" fmla="*/ 575945 h 576579"/>
              <a:gd name="T76" fmla="*/ 445014 w 1008379"/>
              <a:gd name="T77" fmla="*/ 574008 h 576579"/>
              <a:gd name="T78" fmla="*/ 388244 w 1008379"/>
              <a:gd name="T79" fmla="*/ 568340 h 576579"/>
              <a:gd name="T80" fmla="*/ 333847 w 1008379"/>
              <a:gd name="T81" fmla="*/ 559157 h 576579"/>
              <a:gd name="T82" fmla="*/ 282200 w 1008379"/>
              <a:gd name="T83" fmla="*/ 546676 h 576579"/>
              <a:gd name="T84" fmla="*/ 233678 w 1008379"/>
              <a:gd name="T85" fmla="*/ 531113 h 576579"/>
              <a:gd name="T86" fmla="*/ 188662 w 1008379"/>
              <a:gd name="T87" fmla="*/ 512683 h 576579"/>
              <a:gd name="T88" fmla="*/ 147527 w 1008379"/>
              <a:gd name="T89" fmla="*/ 491604 h 576579"/>
              <a:gd name="T90" fmla="*/ 110652 w 1008379"/>
              <a:gd name="T91" fmla="*/ 468089 h 576579"/>
              <a:gd name="T92" fmla="*/ 78415 w 1008379"/>
              <a:gd name="T93" fmla="*/ 442356 h 576579"/>
              <a:gd name="T94" fmla="*/ 51192 w 1008379"/>
              <a:gd name="T95" fmla="*/ 414621 h 576579"/>
              <a:gd name="T96" fmla="*/ 13301 w 1008379"/>
              <a:gd name="T97" fmla="*/ 354008 h 576579"/>
              <a:gd name="T98" fmla="*/ 0 w 1008379"/>
              <a:gd name="T99" fmla="*/ 287979 h 57657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008379" h="576579">
                <a:moveTo>
                  <a:pt x="0" y="288137"/>
                </a:moveTo>
                <a:lnTo>
                  <a:pt x="13305" y="222071"/>
                </a:lnTo>
                <a:lnTo>
                  <a:pt x="51208" y="161423"/>
                </a:lnTo>
                <a:lnTo>
                  <a:pt x="78440" y="133671"/>
                </a:lnTo>
                <a:lnTo>
                  <a:pt x="110687" y="107923"/>
                </a:lnTo>
                <a:lnTo>
                  <a:pt x="147573" y="84394"/>
                </a:lnTo>
                <a:lnTo>
                  <a:pt x="188721" y="63301"/>
                </a:lnTo>
                <a:lnTo>
                  <a:pt x="233751" y="44860"/>
                </a:lnTo>
                <a:lnTo>
                  <a:pt x="282288" y="29287"/>
                </a:lnTo>
                <a:lnTo>
                  <a:pt x="333952" y="16798"/>
                </a:lnTo>
                <a:lnTo>
                  <a:pt x="388366" y="7610"/>
                </a:lnTo>
                <a:lnTo>
                  <a:pt x="445153" y="1938"/>
                </a:lnTo>
                <a:lnTo>
                  <a:pt x="503936" y="0"/>
                </a:lnTo>
                <a:lnTo>
                  <a:pt x="562719" y="1938"/>
                </a:lnTo>
                <a:lnTo>
                  <a:pt x="619512" y="7610"/>
                </a:lnTo>
                <a:lnTo>
                  <a:pt x="673934" y="16798"/>
                </a:lnTo>
                <a:lnTo>
                  <a:pt x="725609" y="29287"/>
                </a:lnTo>
                <a:lnTo>
                  <a:pt x="774157" y="44860"/>
                </a:lnTo>
                <a:lnTo>
                  <a:pt x="819200" y="63301"/>
                </a:lnTo>
                <a:lnTo>
                  <a:pt x="860361" y="84394"/>
                </a:lnTo>
                <a:lnTo>
                  <a:pt x="897261" y="107923"/>
                </a:lnTo>
                <a:lnTo>
                  <a:pt x="929521" y="133671"/>
                </a:lnTo>
                <a:lnTo>
                  <a:pt x="956765" y="161423"/>
                </a:lnTo>
                <a:lnTo>
                  <a:pt x="994686" y="222071"/>
                </a:lnTo>
                <a:lnTo>
                  <a:pt x="1007999" y="288137"/>
                </a:lnTo>
                <a:lnTo>
                  <a:pt x="1004607" y="321739"/>
                </a:lnTo>
                <a:lnTo>
                  <a:pt x="994686" y="354203"/>
                </a:lnTo>
                <a:lnTo>
                  <a:pt x="956765" y="414849"/>
                </a:lnTo>
                <a:lnTo>
                  <a:pt x="929521" y="442599"/>
                </a:lnTo>
                <a:lnTo>
                  <a:pt x="897261" y="468346"/>
                </a:lnTo>
                <a:lnTo>
                  <a:pt x="860361" y="491874"/>
                </a:lnTo>
                <a:lnTo>
                  <a:pt x="819200" y="512965"/>
                </a:lnTo>
                <a:lnTo>
                  <a:pt x="774157" y="531405"/>
                </a:lnTo>
                <a:lnTo>
                  <a:pt x="725609" y="546977"/>
                </a:lnTo>
                <a:lnTo>
                  <a:pt x="673934" y="559465"/>
                </a:lnTo>
                <a:lnTo>
                  <a:pt x="619512" y="568653"/>
                </a:lnTo>
                <a:lnTo>
                  <a:pt x="562719" y="574324"/>
                </a:lnTo>
                <a:lnTo>
                  <a:pt x="503936" y="576262"/>
                </a:lnTo>
                <a:lnTo>
                  <a:pt x="445153" y="574324"/>
                </a:lnTo>
                <a:lnTo>
                  <a:pt x="388366" y="568653"/>
                </a:lnTo>
                <a:lnTo>
                  <a:pt x="333952" y="559465"/>
                </a:lnTo>
                <a:lnTo>
                  <a:pt x="282288" y="546977"/>
                </a:lnTo>
                <a:lnTo>
                  <a:pt x="233751" y="531405"/>
                </a:lnTo>
                <a:lnTo>
                  <a:pt x="188721" y="512965"/>
                </a:lnTo>
                <a:lnTo>
                  <a:pt x="147573" y="491874"/>
                </a:lnTo>
                <a:lnTo>
                  <a:pt x="110687" y="468346"/>
                </a:lnTo>
                <a:lnTo>
                  <a:pt x="78440" y="442599"/>
                </a:lnTo>
                <a:lnTo>
                  <a:pt x="51208" y="414849"/>
                </a:lnTo>
                <a:lnTo>
                  <a:pt x="13305" y="354203"/>
                </a:lnTo>
                <a:lnTo>
                  <a:pt x="0" y="288137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1C31AE3-BCB9-4109-B6AE-C395AB84283D}"/>
              </a:ext>
            </a:extLst>
          </p:cNvPr>
          <p:cNvSpPr>
            <a:spLocks/>
          </p:cNvSpPr>
          <p:nvPr/>
        </p:nvSpPr>
        <p:spPr bwMode="auto">
          <a:xfrm>
            <a:off x="5961064" y="4576764"/>
            <a:ext cx="720725" cy="504825"/>
          </a:xfrm>
          <a:custGeom>
            <a:avLst/>
            <a:gdLst>
              <a:gd name="T0" fmla="*/ 0 w 720725"/>
              <a:gd name="T1" fmla="*/ 252349 h 504825"/>
              <a:gd name="T2" fmla="*/ 15253 w 720725"/>
              <a:gd name="T3" fmla="*/ 179485 h 504825"/>
              <a:gd name="T4" fmla="*/ 33486 w 720725"/>
              <a:gd name="T5" fmla="*/ 145986 h 504825"/>
              <a:gd name="T6" fmla="*/ 58047 w 720725"/>
              <a:gd name="T7" fmla="*/ 114964 h 504825"/>
              <a:gd name="T8" fmla="*/ 88379 w 720725"/>
              <a:gd name="T9" fmla="*/ 86809 h 504825"/>
              <a:gd name="T10" fmla="*/ 123928 w 720725"/>
              <a:gd name="T11" fmla="*/ 61913 h 504825"/>
              <a:gd name="T12" fmla="*/ 164135 w 720725"/>
              <a:gd name="T13" fmla="*/ 40667 h 504825"/>
              <a:gd name="T14" fmla="*/ 208445 w 720725"/>
              <a:gd name="T15" fmla="*/ 23461 h 504825"/>
              <a:gd name="T16" fmla="*/ 256301 w 720725"/>
              <a:gd name="T17" fmla="*/ 10688 h 504825"/>
              <a:gd name="T18" fmla="*/ 307147 w 720725"/>
              <a:gd name="T19" fmla="*/ 2737 h 504825"/>
              <a:gd name="T20" fmla="*/ 360425 w 720725"/>
              <a:gd name="T21" fmla="*/ 0 h 504825"/>
              <a:gd name="T22" fmla="*/ 413673 w 720725"/>
              <a:gd name="T23" fmla="*/ 2737 h 504825"/>
              <a:gd name="T24" fmla="*/ 464492 w 720725"/>
              <a:gd name="T25" fmla="*/ 10688 h 504825"/>
              <a:gd name="T26" fmla="*/ 512328 w 720725"/>
              <a:gd name="T27" fmla="*/ 23464 h 504825"/>
              <a:gd name="T28" fmla="*/ 556622 w 720725"/>
              <a:gd name="T29" fmla="*/ 40673 h 504825"/>
              <a:gd name="T30" fmla="*/ 596817 w 720725"/>
              <a:gd name="T31" fmla="*/ 61925 h 504825"/>
              <a:gd name="T32" fmla="*/ 632356 w 720725"/>
              <a:gd name="T33" fmla="*/ 86830 h 504825"/>
              <a:gd name="T34" fmla="*/ 662683 w 720725"/>
              <a:gd name="T35" fmla="*/ 114996 h 504825"/>
              <a:gd name="T36" fmla="*/ 687241 w 720725"/>
              <a:gd name="T37" fmla="*/ 146035 h 504825"/>
              <a:gd name="T38" fmla="*/ 705472 w 720725"/>
              <a:gd name="T39" fmla="*/ 179554 h 504825"/>
              <a:gd name="T40" fmla="*/ 720725 w 720725"/>
              <a:gd name="T41" fmla="*/ 252475 h 504825"/>
              <a:gd name="T42" fmla="*/ 716818 w 720725"/>
              <a:gd name="T43" fmla="*/ 289755 h 504825"/>
              <a:gd name="T44" fmla="*/ 705472 w 720725"/>
              <a:gd name="T45" fmla="*/ 325339 h 504825"/>
              <a:gd name="T46" fmla="*/ 687241 w 720725"/>
              <a:gd name="T47" fmla="*/ 358838 h 504825"/>
              <a:gd name="T48" fmla="*/ 662683 w 720725"/>
              <a:gd name="T49" fmla="*/ 389860 h 504825"/>
              <a:gd name="T50" fmla="*/ 632356 w 720725"/>
              <a:gd name="T51" fmla="*/ 418015 h 504825"/>
              <a:gd name="T52" fmla="*/ 596817 w 720725"/>
              <a:gd name="T53" fmla="*/ 442911 h 504825"/>
              <a:gd name="T54" fmla="*/ 556622 w 720725"/>
              <a:gd name="T55" fmla="*/ 464157 h 504825"/>
              <a:gd name="T56" fmla="*/ 512328 w 720725"/>
              <a:gd name="T57" fmla="*/ 481363 h 504825"/>
              <a:gd name="T58" fmla="*/ 464492 w 720725"/>
              <a:gd name="T59" fmla="*/ 494136 h 504825"/>
              <a:gd name="T60" fmla="*/ 413673 w 720725"/>
              <a:gd name="T61" fmla="*/ 502087 h 504825"/>
              <a:gd name="T62" fmla="*/ 360425 w 720725"/>
              <a:gd name="T63" fmla="*/ 504825 h 504825"/>
              <a:gd name="T64" fmla="*/ 307147 w 720725"/>
              <a:gd name="T65" fmla="*/ 502087 h 504825"/>
              <a:gd name="T66" fmla="*/ 256301 w 720725"/>
              <a:gd name="T67" fmla="*/ 494136 h 504825"/>
              <a:gd name="T68" fmla="*/ 208445 w 720725"/>
              <a:gd name="T69" fmla="*/ 481363 h 504825"/>
              <a:gd name="T70" fmla="*/ 164135 w 720725"/>
              <a:gd name="T71" fmla="*/ 464157 h 504825"/>
              <a:gd name="T72" fmla="*/ 123928 w 720725"/>
              <a:gd name="T73" fmla="*/ 442911 h 504825"/>
              <a:gd name="T74" fmla="*/ 88379 w 720725"/>
              <a:gd name="T75" fmla="*/ 418015 h 504825"/>
              <a:gd name="T76" fmla="*/ 58047 w 720725"/>
              <a:gd name="T77" fmla="*/ 389860 h 504825"/>
              <a:gd name="T78" fmla="*/ 33486 w 720725"/>
              <a:gd name="T79" fmla="*/ 358838 h 504825"/>
              <a:gd name="T80" fmla="*/ 15253 w 720725"/>
              <a:gd name="T81" fmla="*/ 325339 h 504825"/>
              <a:gd name="T82" fmla="*/ 0 w 720725"/>
              <a:gd name="T83" fmla="*/ 252475 h 504825"/>
              <a:gd name="T84" fmla="*/ 0 w 720725"/>
              <a:gd name="T85" fmla="*/ 252349 h 5048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20725" h="504825">
                <a:moveTo>
                  <a:pt x="0" y="252349"/>
                </a:moveTo>
                <a:lnTo>
                  <a:pt x="15253" y="179485"/>
                </a:lnTo>
                <a:lnTo>
                  <a:pt x="33486" y="145986"/>
                </a:lnTo>
                <a:lnTo>
                  <a:pt x="58047" y="114964"/>
                </a:lnTo>
                <a:lnTo>
                  <a:pt x="88379" y="86809"/>
                </a:lnTo>
                <a:lnTo>
                  <a:pt x="123928" y="61913"/>
                </a:lnTo>
                <a:lnTo>
                  <a:pt x="164135" y="40667"/>
                </a:lnTo>
                <a:lnTo>
                  <a:pt x="208445" y="23461"/>
                </a:lnTo>
                <a:lnTo>
                  <a:pt x="256301" y="10688"/>
                </a:lnTo>
                <a:lnTo>
                  <a:pt x="307147" y="2737"/>
                </a:lnTo>
                <a:lnTo>
                  <a:pt x="360425" y="0"/>
                </a:lnTo>
                <a:lnTo>
                  <a:pt x="413673" y="2737"/>
                </a:lnTo>
                <a:lnTo>
                  <a:pt x="464492" y="10688"/>
                </a:lnTo>
                <a:lnTo>
                  <a:pt x="512328" y="23464"/>
                </a:lnTo>
                <a:lnTo>
                  <a:pt x="556622" y="40673"/>
                </a:lnTo>
                <a:lnTo>
                  <a:pt x="596817" y="61925"/>
                </a:lnTo>
                <a:lnTo>
                  <a:pt x="632356" y="86830"/>
                </a:lnTo>
                <a:lnTo>
                  <a:pt x="662683" y="114996"/>
                </a:lnTo>
                <a:lnTo>
                  <a:pt x="687241" y="146035"/>
                </a:lnTo>
                <a:lnTo>
                  <a:pt x="705472" y="179554"/>
                </a:lnTo>
                <a:lnTo>
                  <a:pt x="720725" y="252475"/>
                </a:lnTo>
                <a:lnTo>
                  <a:pt x="716818" y="289755"/>
                </a:lnTo>
                <a:lnTo>
                  <a:pt x="705472" y="325339"/>
                </a:lnTo>
                <a:lnTo>
                  <a:pt x="687241" y="358838"/>
                </a:lnTo>
                <a:lnTo>
                  <a:pt x="662683" y="389860"/>
                </a:lnTo>
                <a:lnTo>
                  <a:pt x="632356" y="418015"/>
                </a:lnTo>
                <a:lnTo>
                  <a:pt x="596817" y="442911"/>
                </a:lnTo>
                <a:lnTo>
                  <a:pt x="556622" y="464157"/>
                </a:lnTo>
                <a:lnTo>
                  <a:pt x="512328" y="481363"/>
                </a:lnTo>
                <a:lnTo>
                  <a:pt x="464492" y="494136"/>
                </a:lnTo>
                <a:lnTo>
                  <a:pt x="413673" y="502087"/>
                </a:lnTo>
                <a:lnTo>
                  <a:pt x="360425" y="504825"/>
                </a:lnTo>
                <a:lnTo>
                  <a:pt x="307147" y="502087"/>
                </a:lnTo>
                <a:lnTo>
                  <a:pt x="256301" y="494136"/>
                </a:lnTo>
                <a:lnTo>
                  <a:pt x="208445" y="481363"/>
                </a:lnTo>
                <a:lnTo>
                  <a:pt x="164135" y="464157"/>
                </a:lnTo>
                <a:lnTo>
                  <a:pt x="123928" y="442911"/>
                </a:lnTo>
                <a:lnTo>
                  <a:pt x="88379" y="418015"/>
                </a:lnTo>
                <a:lnTo>
                  <a:pt x="58047" y="389860"/>
                </a:lnTo>
                <a:lnTo>
                  <a:pt x="33486" y="358838"/>
                </a:lnTo>
                <a:lnTo>
                  <a:pt x="15253" y="325339"/>
                </a:lnTo>
                <a:lnTo>
                  <a:pt x="0" y="252475"/>
                </a:lnTo>
                <a:lnTo>
                  <a:pt x="0" y="25234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D0EEB30-655A-4259-B61C-3EF169D5DE09}"/>
              </a:ext>
            </a:extLst>
          </p:cNvPr>
          <p:cNvSpPr>
            <a:spLocks/>
          </p:cNvSpPr>
          <p:nvPr/>
        </p:nvSpPr>
        <p:spPr bwMode="auto">
          <a:xfrm>
            <a:off x="6675438" y="4837114"/>
            <a:ext cx="1041400" cy="269875"/>
          </a:xfrm>
          <a:custGeom>
            <a:avLst/>
            <a:gdLst>
              <a:gd name="T0" fmla="*/ 50814 w 1042670"/>
              <a:gd name="T1" fmla="*/ 18605 h 269875"/>
              <a:gd name="T2" fmla="*/ 47844 w 1042670"/>
              <a:gd name="T3" fmla="*/ 30912 h 269875"/>
              <a:gd name="T4" fmla="*/ 1038483 w 1042670"/>
              <a:gd name="T5" fmla="*/ 269747 h 269875"/>
              <a:gd name="T6" fmla="*/ 1041400 w 1042670"/>
              <a:gd name="T7" fmla="*/ 257428 h 269875"/>
              <a:gd name="T8" fmla="*/ 50814 w 1042670"/>
              <a:gd name="T9" fmla="*/ 18605 h 269875"/>
              <a:gd name="T10" fmla="*/ 55305 w 1042670"/>
              <a:gd name="T11" fmla="*/ 0 h 269875"/>
              <a:gd name="T12" fmla="*/ 0 w 1042670"/>
              <a:gd name="T13" fmla="*/ 12826 h 269875"/>
              <a:gd name="T14" fmla="*/ 43381 w 1042670"/>
              <a:gd name="T15" fmla="*/ 49402 h 269875"/>
              <a:gd name="T16" fmla="*/ 47844 w 1042670"/>
              <a:gd name="T17" fmla="*/ 30912 h 269875"/>
              <a:gd name="T18" fmla="*/ 35517 w 1042670"/>
              <a:gd name="T19" fmla="*/ 27939 h 269875"/>
              <a:gd name="T20" fmla="*/ 38433 w 1042670"/>
              <a:gd name="T21" fmla="*/ 15620 h 269875"/>
              <a:gd name="T22" fmla="*/ 51534 w 1042670"/>
              <a:gd name="T23" fmla="*/ 15620 h 269875"/>
              <a:gd name="T24" fmla="*/ 55305 w 1042670"/>
              <a:gd name="T25" fmla="*/ 0 h 269875"/>
              <a:gd name="T26" fmla="*/ 38433 w 1042670"/>
              <a:gd name="T27" fmla="*/ 15620 h 269875"/>
              <a:gd name="T28" fmla="*/ 35517 w 1042670"/>
              <a:gd name="T29" fmla="*/ 27939 h 269875"/>
              <a:gd name="T30" fmla="*/ 47844 w 1042670"/>
              <a:gd name="T31" fmla="*/ 30912 h 269875"/>
              <a:gd name="T32" fmla="*/ 50814 w 1042670"/>
              <a:gd name="T33" fmla="*/ 18605 h 269875"/>
              <a:gd name="T34" fmla="*/ 38433 w 1042670"/>
              <a:gd name="T35" fmla="*/ 15620 h 269875"/>
              <a:gd name="T36" fmla="*/ 51534 w 1042670"/>
              <a:gd name="T37" fmla="*/ 15620 h 269875"/>
              <a:gd name="T38" fmla="*/ 38433 w 1042670"/>
              <a:gd name="T39" fmla="*/ 15620 h 269875"/>
              <a:gd name="T40" fmla="*/ 50814 w 1042670"/>
              <a:gd name="T41" fmla="*/ 18605 h 269875"/>
              <a:gd name="T42" fmla="*/ 51534 w 1042670"/>
              <a:gd name="T43" fmla="*/ 15620 h 26987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42670" h="269875">
                <a:moveTo>
                  <a:pt x="50876" y="18605"/>
                </a:moveTo>
                <a:lnTo>
                  <a:pt x="47902" y="30912"/>
                </a:lnTo>
                <a:lnTo>
                  <a:pt x="1039749" y="269747"/>
                </a:lnTo>
                <a:lnTo>
                  <a:pt x="1042670" y="257428"/>
                </a:lnTo>
                <a:lnTo>
                  <a:pt x="50876" y="18605"/>
                </a:lnTo>
                <a:close/>
              </a:path>
              <a:path w="1042670" h="269875">
                <a:moveTo>
                  <a:pt x="55372" y="0"/>
                </a:moveTo>
                <a:lnTo>
                  <a:pt x="0" y="12826"/>
                </a:lnTo>
                <a:lnTo>
                  <a:pt x="43434" y="49402"/>
                </a:lnTo>
                <a:lnTo>
                  <a:pt x="47902" y="30912"/>
                </a:lnTo>
                <a:lnTo>
                  <a:pt x="35560" y="27939"/>
                </a:lnTo>
                <a:lnTo>
                  <a:pt x="38480" y="15620"/>
                </a:lnTo>
                <a:lnTo>
                  <a:pt x="51597" y="15620"/>
                </a:lnTo>
                <a:lnTo>
                  <a:pt x="55372" y="0"/>
                </a:lnTo>
                <a:close/>
              </a:path>
              <a:path w="1042670" h="269875">
                <a:moveTo>
                  <a:pt x="38480" y="15620"/>
                </a:moveTo>
                <a:lnTo>
                  <a:pt x="35560" y="27939"/>
                </a:lnTo>
                <a:lnTo>
                  <a:pt x="47902" y="30912"/>
                </a:lnTo>
                <a:lnTo>
                  <a:pt x="50876" y="18605"/>
                </a:lnTo>
                <a:lnTo>
                  <a:pt x="38480" y="15620"/>
                </a:lnTo>
                <a:close/>
              </a:path>
              <a:path w="1042670" h="269875">
                <a:moveTo>
                  <a:pt x="51597" y="15620"/>
                </a:moveTo>
                <a:lnTo>
                  <a:pt x="38480" y="15620"/>
                </a:lnTo>
                <a:lnTo>
                  <a:pt x="50876" y="18605"/>
                </a:lnTo>
                <a:lnTo>
                  <a:pt x="51597" y="1562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31A0136-B547-441F-A95A-3EFF7CC351D4}"/>
              </a:ext>
            </a:extLst>
          </p:cNvPr>
          <p:cNvSpPr>
            <a:spLocks/>
          </p:cNvSpPr>
          <p:nvPr/>
        </p:nvSpPr>
        <p:spPr bwMode="auto">
          <a:xfrm>
            <a:off x="6634163" y="5094289"/>
            <a:ext cx="1077912" cy="593725"/>
          </a:xfrm>
          <a:custGeom>
            <a:avLst/>
            <a:gdLst>
              <a:gd name="T0" fmla="*/ 32395 w 1077595"/>
              <a:gd name="T1" fmla="*/ 546762 h 593089"/>
              <a:gd name="T2" fmla="*/ 0 w 1077595"/>
              <a:gd name="T3" fmla="*/ 593472 h 593089"/>
              <a:gd name="T4" fmla="*/ 56785 w 1077595"/>
              <a:gd name="T5" fmla="*/ 591386 h 593089"/>
              <a:gd name="T6" fmla="*/ 50969 w 1077595"/>
              <a:gd name="T7" fmla="*/ 580745 h 593089"/>
              <a:gd name="T8" fmla="*/ 36586 w 1077595"/>
              <a:gd name="T9" fmla="*/ 580745 h 593089"/>
              <a:gd name="T10" fmla="*/ 30488 w 1077595"/>
              <a:gd name="T11" fmla="*/ 569595 h 593089"/>
              <a:gd name="T12" fmla="*/ 41562 w 1077595"/>
              <a:gd name="T13" fmla="*/ 563535 h 593089"/>
              <a:gd name="T14" fmla="*/ 32395 w 1077595"/>
              <a:gd name="T15" fmla="*/ 546762 h 593089"/>
              <a:gd name="T16" fmla="*/ 41562 w 1077595"/>
              <a:gd name="T17" fmla="*/ 563535 h 593089"/>
              <a:gd name="T18" fmla="*/ 30488 w 1077595"/>
              <a:gd name="T19" fmla="*/ 569595 h 593089"/>
              <a:gd name="T20" fmla="*/ 36586 w 1077595"/>
              <a:gd name="T21" fmla="*/ 580745 h 593089"/>
              <a:gd name="T22" fmla="*/ 47657 w 1077595"/>
              <a:gd name="T23" fmla="*/ 574687 h 593089"/>
              <a:gd name="T24" fmla="*/ 41562 w 1077595"/>
              <a:gd name="T25" fmla="*/ 563535 h 593089"/>
              <a:gd name="T26" fmla="*/ 47657 w 1077595"/>
              <a:gd name="T27" fmla="*/ 574687 h 593089"/>
              <a:gd name="T28" fmla="*/ 36586 w 1077595"/>
              <a:gd name="T29" fmla="*/ 580745 h 593089"/>
              <a:gd name="T30" fmla="*/ 50969 w 1077595"/>
              <a:gd name="T31" fmla="*/ 580745 h 593089"/>
              <a:gd name="T32" fmla="*/ 47657 w 1077595"/>
              <a:gd name="T33" fmla="*/ 574687 h 593089"/>
              <a:gd name="T34" fmla="*/ 1071305 w 1077595"/>
              <a:gd name="T35" fmla="*/ 0 h 593089"/>
              <a:gd name="T36" fmla="*/ 41562 w 1077595"/>
              <a:gd name="T37" fmla="*/ 563535 h 593089"/>
              <a:gd name="T38" fmla="*/ 47657 w 1077595"/>
              <a:gd name="T39" fmla="*/ 574687 h 593089"/>
              <a:gd name="T40" fmla="*/ 1077404 w 1077595"/>
              <a:gd name="T41" fmla="*/ 11187 h 593089"/>
              <a:gd name="T42" fmla="*/ 1071305 w 1077595"/>
              <a:gd name="T43" fmla="*/ 0 h 59308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77595" h="593089">
                <a:moveTo>
                  <a:pt x="32385" y="546176"/>
                </a:moveTo>
                <a:lnTo>
                  <a:pt x="0" y="592836"/>
                </a:lnTo>
                <a:lnTo>
                  <a:pt x="56768" y="590753"/>
                </a:lnTo>
                <a:lnTo>
                  <a:pt x="50954" y="580123"/>
                </a:lnTo>
                <a:lnTo>
                  <a:pt x="36575" y="580123"/>
                </a:lnTo>
                <a:lnTo>
                  <a:pt x="30479" y="568985"/>
                </a:lnTo>
                <a:lnTo>
                  <a:pt x="41550" y="562931"/>
                </a:lnTo>
                <a:lnTo>
                  <a:pt x="32385" y="546176"/>
                </a:lnTo>
                <a:close/>
              </a:path>
              <a:path w="1077595" h="593089">
                <a:moveTo>
                  <a:pt x="41550" y="562931"/>
                </a:moveTo>
                <a:lnTo>
                  <a:pt x="30479" y="568985"/>
                </a:lnTo>
                <a:lnTo>
                  <a:pt x="36575" y="580123"/>
                </a:lnTo>
                <a:lnTo>
                  <a:pt x="47643" y="574071"/>
                </a:lnTo>
                <a:lnTo>
                  <a:pt x="41550" y="562931"/>
                </a:lnTo>
                <a:close/>
              </a:path>
              <a:path w="1077595" h="593089">
                <a:moveTo>
                  <a:pt x="47643" y="574071"/>
                </a:moveTo>
                <a:lnTo>
                  <a:pt x="36575" y="580123"/>
                </a:lnTo>
                <a:lnTo>
                  <a:pt x="50954" y="580123"/>
                </a:lnTo>
                <a:lnTo>
                  <a:pt x="47643" y="574071"/>
                </a:lnTo>
                <a:close/>
              </a:path>
              <a:path w="1077595" h="593089">
                <a:moveTo>
                  <a:pt x="1070990" y="0"/>
                </a:moveTo>
                <a:lnTo>
                  <a:pt x="41550" y="562931"/>
                </a:lnTo>
                <a:lnTo>
                  <a:pt x="47643" y="574071"/>
                </a:lnTo>
                <a:lnTo>
                  <a:pt x="1077087" y="11175"/>
                </a:lnTo>
                <a:lnTo>
                  <a:pt x="107099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0317A1E-25E8-4EE2-BB2C-72C74351B991}"/>
              </a:ext>
            </a:extLst>
          </p:cNvPr>
          <p:cNvSpPr>
            <a:spLocks/>
          </p:cNvSpPr>
          <p:nvPr/>
        </p:nvSpPr>
        <p:spPr bwMode="auto">
          <a:xfrm>
            <a:off x="7212013" y="3857626"/>
            <a:ext cx="1008062" cy="576263"/>
          </a:xfrm>
          <a:custGeom>
            <a:avLst/>
            <a:gdLst>
              <a:gd name="T0" fmla="*/ 0 w 1008379"/>
              <a:gd name="T1" fmla="*/ 287878 h 576579"/>
              <a:gd name="T2" fmla="*/ 13308 w 1008379"/>
              <a:gd name="T3" fmla="*/ 221853 h 576579"/>
              <a:gd name="T4" fmla="*/ 51217 w 1008379"/>
              <a:gd name="T5" fmla="*/ 161253 h 576579"/>
              <a:gd name="T6" fmla="*/ 78452 w 1008379"/>
              <a:gd name="T7" fmla="*/ 133526 h 576579"/>
              <a:gd name="T8" fmla="*/ 110702 w 1008379"/>
              <a:gd name="T9" fmla="*/ 107802 h 576579"/>
              <a:gd name="T10" fmla="*/ 147591 w 1008379"/>
              <a:gd name="T11" fmla="*/ 84297 h 576579"/>
              <a:gd name="T12" fmla="*/ 188739 w 1008379"/>
              <a:gd name="T13" fmla="*/ 63226 h 576579"/>
              <a:gd name="T14" fmla="*/ 233767 w 1008379"/>
              <a:gd name="T15" fmla="*/ 44805 h 576579"/>
              <a:gd name="T16" fmla="*/ 282300 w 1008379"/>
              <a:gd name="T17" fmla="*/ 29251 h 576579"/>
              <a:gd name="T18" fmla="*/ 333959 w 1008379"/>
              <a:gd name="T19" fmla="*/ 16777 h 576579"/>
              <a:gd name="T20" fmla="*/ 388364 w 1008379"/>
              <a:gd name="T21" fmla="*/ 7600 h 576579"/>
              <a:gd name="T22" fmla="*/ 445139 w 1008379"/>
              <a:gd name="T23" fmla="*/ 1936 h 576579"/>
              <a:gd name="T24" fmla="*/ 503905 w 1008379"/>
              <a:gd name="T25" fmla="*/ 0 h 576579"/>
              <a:gd name="T26" fmla="*/ 562669 w 1008379"/>
              <a:gd name="T27" fmla="*/ 1936 h 576579"/>
              <a:gd name="T28" fmla="*/ 619444 w 1008379"/>
              <a:gd name="T29" fmla="*/ 7600 h 576579"/>
              <a:gd name="T30" fmla="*/ 673849 w 1008379"/>
              <a:gd name="T31" fmla="*/ 16777 h 576579"/>
              <a:gd name="T32" fmla="*/ 725508 w 1008379"/>
              <a:gd name="T33" fmla="*/ 29251 h 576579"/>
              <a:gd name="T34" fmla="*/ 774041 w 1008379"/>
              <a:gd name="T35" fmla="*/ 44805 h 576579"/>
              <a:gd name="T36" fmla="*/ 819069 w 1008379"/>
              <a:gd name="T37" fmla="*/ 63226 h 576579"/>
              <a:gd name="T38" fmla="*/ 860217 w 1008379"/>
              <a:gd name="T39" fmla="*/ 84297 h 576579"/>
              <a:gd name="T40" fmla="*/ 897106 w 1008379"/>
              <a:gd name="T41" fmla="*/ 107802 h 576579"/>
              <a:gd name="T42" fmla="*/ 929356 w 1008379"/>
              <a:gd name="T43" fmla="*/ 133526 h 576579"/>
              <a:gd name="T44" fmla="*/ 956591 w 1008379"/>
              <a:gd name="T45" fmla="*/ 161253 h 576579"/>
              <a:gd name="T46" fmla="*/ 994500 w 1008379"/>
              <a:gd name="T47" fmla="*/ 221853 h 576579"/>
              <a:gd name="T48" fmla="*/ 1007809 w 1008379"/>
              <a:gd name="T49" fmla="*/ 287878 h 576579"/>
              <a:gd name="T50" fmla="*/ 1004418 w 1008379"/>
              <a:gd name="T51" fmla="*/ 321462 h 576579"/>
              <a:gd name="T52" fmla="*/ 994500 w 1008379"/>
              <a:gd name="T53" fmla="*/ 353909 h 576579"/>
              <a:gd name="T54" fmla="*/ 956591 w 1008379"/>
              <a:gd name="T55" fmla="*/ 414528 h 576579"/>
              <a:gd name="T56" fmla="*/ 929356 w 1008379"/>
              <a:gd name="T57" fmla="*/ 442266 h 576579"/>
              <a:gd name="T58" fmla="*/ 897106 w 1008379"/>
              <a:gd name="T59" fmla="*/ 468003 h 576579"/>
              <a:gd name="T60" fmla="*/ 860217 w 1008379"/>
              <a:gd name="T61" fmla="*/ 491521 h 576579"/>
              <a:gd name="T62" fmla="*/ 819069 w 1008379"/>
              <a:gd name="T63" fmla="*/ 512606 h 576579"/>
              <a:gd name="T64" fmla="*/ 774041 w 1008379"/>
              <a:gd name="T65" fmla="*/ 531040 h 576579"/>
              <a:gd name="T66" fmla="*/ 725508 w 1008379"/>
              <a:gd name="T67" fmla="*/ 546606 h 576579"/>
              <a:gd name="T68" fmla="*/ 673849 w 1008379"/>
              <a:gd name="T69" fmla="*/ 559090 h 576579"/>
              <a:gd name="T70" fmla="*/ 619444 w 1008379"/>
              <a:gd name="T71" fmla="*/ 568275 h 576579"/>
              <a:gd name="T72" fmla="*/ 562669 w 1008379"/>
              <a:gd name="T73" fmla="*/ 573945 h 576579"/>
              <a:gd name="T74" fmla="*/ 503905 w 1008379"/>
              <a:gd name="T75" fmla="*/ 575883 h 576579"/>
              <a:gd name="T76" fmla="*/ 445139 w 1008379"/>
              <a:gd name="T77" fmla="*/ 573945 h 576579"/>
              <a:gd name="T78" fmla="*/ 388364 w 1008379"/>
              <a:gd name="T79" fmla="*/ 568275 h 576579"/>
              <a:gd name="T80" fmla="*/ 333959 w 1008379"/>
              <a:gd name="T81" fmla="*/ 559090 h 576579"/>
              <a:gd name="T82" fmla="*/ 282300 w 1008379"/>
              <a:gd name="T83" fmla="*/ 546606 h 576579"/>
              <a:gd name="T84" fmla="*/ 233767 w 1008379"/>
              <a:gd name="T85" fmla="*/ 531040 h 576579"/>
              <a:gd name="T86" fmla="*/ 188739 w 1008379"/>
              <a:gd name="T87" fmla="*/ 512606 h 576579"/>
              <a:gd name="T88" fmla="*/ 147591 w 1008379"/>
              <a:gd name="T89" fmla="*/ 491521 h 576579"/>
              <a:gd name="T90" fmla="*/ 110702 w 1008379"/>
              <a:gd name="T91" fmla="*/ 468003 h 576579"/>
              <a:gd name="T92" fmla="*/ 78452 w 1008379"/>
              <a:gd name="T93" fmla="*/ 442266 h 576579"/>
              <a:gd name="T94" fmla="*/ 51217 w 1008379"/>
              <a:gd name="T95" fmla="*/ 414528 h 576579"/>
              <a:gd name="T96" fmla="*/ 13308 w 1008379"/>
              <a:gd name="T97" fmla="*/ 353909 h 576579"/>
              <a:gd name="T98" fmla="*/ 0 w 1008379"/>
              <a:gd name="T99" fmla="*/ 287878 h 57657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008379" h="576579">
                <a:moveTo>
                  <a:pt x="0" y="288036"/>
                </a:moveTo>
                <a:lnTo>
                  <a:pt x="13312" y="221975"/>
                </a:lnTo>
                <a:lnTo>
                  <a:pt x="51233" y="161341"/>
                </a:lnTo>
                <a:lnTo>
                  <a:pt x="78477" y="133599"/>
                </a:lnTo>
                <a:lnTo>
                  <a:pt x="110737" y="107861"/>
                </a:lnTo>
                <a:lnTo>
                  <a:pt x="147637" y="84343"/>
                </a:lnTo>
                <a:lnTo>
                  <a:pt x="188798" y="63261"/>
                </a:lnTo>
                <a:lnTo>
                  <a:pt x="233841" y="44830"/>
                </a:lnTo>
                <a:lnTo>
                  <a:pt x="282389" y="29267"/>
                </a:lnTo>
                <a:lnTo>
                  <a:pt x="334064" y="16786"/>
                </a:lnTo>
                <a:lnTo>
                  <a:pt x="388486" y="7604"/>
                </a:lnTo>
                <a:lnTo>
                  <a:pt x="445279" y="1937"/>
                </a:lnTo>
                <a:lnTo>
                  <a:pt x="504063" y="0"/>
                </a:lnTo>
                <a:lnTo>
                  <a:pt x="562846" y="1937"/>
                </a:lnTo>
                <a:lnTo>
                  <a:pt x="619639" y="7604"/>
                </a:lnTo>
                <a:lnTo>
                  <a:pt x="674061" y="16786"/>
                </a:lnTo>
                <a:lnTo>
                  <a:pt x="725736" y="29267"/>
                </a:lnTo>
                <a:lnTo>
                  <a:pt x="774284" y="44830"/>
                </a:lnTo>
                <a:lnTo>
                  <a:pt x="819327" y="63261"/>
                </a:lnTo>
                <a:lnTo>
                  <a:pt x="860488" y="84343"/>
                </a:lnTo>
                <a:lnTo>
                  <a:pt x="897388" y="107861"/>
                </a:lnTo>
                <a:lnTo>
                  <a:pt x="929648" y="133599"/>
                </a:lnTo>
                <a:lnTo>
                  <a:pt x="956892" y="161341"/>
                </a:lnTo>
                <a:lnTo>
                  <a:pt x="994813" y="221975"/>
                </a:lnTo>
                <a:lnTo>
                  <a:pt x="1008126" y="288036"/>
                </a:lnTo>
                <a:lnTo>
                  <a:pt x="1004734" y="321638"/>
                </a:lnTo>
                <a:lnTo>
                  <a:pt x="994813" y="354103"/>
                </a:lnTo>
                <a:lnTo>
                  <a:pt x="956892" y="414755"/>
                </a:lnTo>
                <a:lnTo>
                  <a:pt x="929648" y="442509"/>
                </a:lnTo>
                <a:lnTo>
                  <a:pt x="897388" y="468260"/>
                </a:lnTo>
                <a:lnTo>
                  <a:pt x="860488" y="491791"/>
                </a:lnTo>
                <a:lnTo>
                  <a:pt x="819327" y="512887"/>
                </a:lnTo>
                <a:lnTo>
                  <a:pt x="774284" y="531331"/>
                </a:lnTo>
                <a:lnTo>
                  <a:pt x="725736" y="546906"/>
                </a:lnTo>
                <a:lnTo>
                  <a:pt x="674061" y="559397"/>
                </a:lnTo>
                <a:lnTo>
                  <a:pt x="619639" y="568587"/>
                </a:lnTo>
                <a:lnTo>
                  <a:pt x="562846" y="574260"/>
                </a:lnTo>
                <a:lnTo>
                  <a:pt x="504063" y="576199"/>
                </a:lnTo>
                <a:lnTo>
                  <a:pt x="445279" y="574260"/>
                </a:lnTo>
                <a:lnTo>
                  <a:pt x="388486" y="568587"/>
                </a:lnTo>
                <a:lnTo>
                  <a:pt x="334064" y="559397"/>
                </a:lnTo>
                <a:lnTo>
                  <a:pt x="282389" y="546906"/>
                </a:lnTo>
                <a:lnTo>
                  <a:pt x="233841" y="531331"/>
                </a:lnTo>
                <a:lnTo>
                  <a:pt x="188798" y="512887"/>
                </a:lnTo>
                <a:lnTo>
                  <a:pt x="147637" y="491791"/>
                </a:lnTo>
                <a:lnTo>
                  <a:pt x="110737" y="468260"/>
                </a:lnTo>
                <a:lnTo>
                  <a:pt x="78477" y="442509"/>
                </a:lnTo>
                <a:lnTo>
                  <a:pt x="51233" y="414755"/>
                </a:lnTo>
                <a:lnTo>
                  <a:pt x="13312" y="354103"/>
                </a:lnTo>
                <a:lnTo>
                  <a:pt x="0" y="28803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CA7808D-0CE2-42F4-AD62-389C1E6AD2D9}"/>
              </a:ext>
            </a:extLst>
          </p:cNvPr>
          <p:cNvSpPr>
            <a:spLocks/>
          </p:cNvSpPr>
          <p:nvPr/>
        </p:nvSpPr>
        <p:spPr bwMode="auto">
          <a:xfrm>
            <a:off x="7621588" y="4441826"/>
            <a:ext cx="93662" cy="671513"/>
          </a:xfrm>
          <a:custGeom>
            <a:avLst/>
            <a:gdLst>
              <a:gd name="T0" fmla="*/ 31513 w 93979"/>
              <a:gd name="T1" fmla="*/ 49916 h 672464"/>
              <a:gd name="T2" fmla="*/ 18979 w 93979"/>
              <a:gd name="T3" fmla="*/ 51147 h 672464"/>
              <a:gd name="T4" fmla="*/ 81006 w 93979"/>
              <a:gd name="T5" fmla="*/ 671260 h 672464"/>
              <a:gd name="T6" fmla="*/ 93536 w 93979"/>
              <a:gd name="T7" fmla="*/ 669991 h 672464"/>
              <a:gd name="T8" fmla="*/ 31513 w 93979"/>
              <a:gd name="T9" fmla="*/ 49916 h 672464"/>
              <a:gd name="T10" fmla="*/ 20125 w 93979"/>
              <a:gd name="T11" fmla="*/ 0 h 672464"/>
              <a:gd name="T12" fmla="*/ 0 w 93979"/>
              <a:gd name="T13" fmla="*/ 53011 h 672464"/>
              <a:gd name="T14" fmla="*/ 18979 w 93979"/>
              <a:gd name="T15" fmla="*/ 51147 h 672464"/>
              <a:gd name="T16" fmla="*/ 17720 w 93979"/>
              <a:gd name="T17" fmla="*/ 38552 h 672464"/>
              <a:gd name="T18" fmla="*/ 30251 w 93979"/>
              <a:gd name="T19" fmla="*/ 37284 h 672464"/>
              <a:gd name="T20" fmla="*/ 43590 w 93979"/>
              <a:gd name="T21" fmla="*/ 37284 h 672464"/>
              <a:gd name="T22" fmla="*/ 20125 w 93979"/>
              <a:gd name="T23" fmla="*/ 0 h 672464"/>
              <a:gd name="T24" fmla="*/ 30251 w 93979"/>
              <a:gd name="T25" fmla="*/ 37284 h 672464"/>
              <a:gd name="T26" fmla="*/ 17720 w 93979"/>
              <a:gd name="T27" fmla="*/ 38552 h 672464"/>
              <a:gd name="T28" fmla="*/ 18979 w 93979"/>
              <a:gd name="T29" fmla="*/ 51147 h 672464"/>
              <a:gd name="T30" fmla="*/ 31513 w 93979"/>
              <a:gd name="T31" fmla="*/ 49916 h 672464"/>
              <a:gd name="T32" fmla="*/ 30251 w 93979"/>
              <a:gd name="T33" fmla="*/ 37284 h 672464"/>
              <a:gd name="T34" fmla="*/ 43590 w 93979"/>
              <a:gd name="T35" fmla="*/ 37284 h 672464"/>
              <a:gd name="T36" fmla="*/ 30251 w 93979"/>
              <a:gd name="T37" fmla="*/ 37284 h 672464"/>
              <a:gd name="T38" fmla="*/ 31513 w 93979"/>
              <a:gd name="T39" fmla="*/ 49916 h 672464"/>
              <a:gd name="T40" fmla="*/ 50376 w 93979"/>
              <a:gd name="T41" fmla="*/ 48064 h 672464"/>
              <a:gd name="T42" fmla="*/ 43590 w 93979"/>
              <a:gd name="T43" fmla="*/ 37284 h 67246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93979" h="672464">
                <a:moveTo>
                  <a:pt x="31620" y="49987"/>
                </a:moveTo>
                <a:lnTo>
                  <a:pt x="19043" y="51219"/>
                </a:lnTo>
                <a:lnTo>
                  <a:pt x="81280" y="672211"/>
                </a:lnTo>
                <a:lnTo>
                  <a:pt x="93853" y="670940"/>
                </a:lnTo>
                <a:lnTo>
                  <a:pt x="31620" y="49987"/>
                </a:lnTo>
                <a:close/>
              </a:path>
              <a:path w="93979" h="672464">
                <a:moveTo>
                  <a:pt x="20193" y="0"/>
                </a:moveTo>
                <a:lnTo>
                  <a:pt x="0" y="53086"/>
                </a:lnTo>
                <a:lnTo>
                  <a:pt x="19043" y="51219"/>
                </a:lnTo>
                <a:lnTo>
                  <a:pt x="17780" y="38607"/>
                </a:lnTo>
                <a:lnTo>
                  <a:pt x="30353" y="37337"/>
                </a:lnTo>
                <a:lnTo>
                  <a:pt x="43738" y="37337"/>
                </a:lnTo>
                <a:lnTo>
                  <a:pt x="20193" y="0"/>
                </a:lnTo>
                <a:close/>
              </a:path>
              <a:path w="93979" h="672464">
                <a:moveTo>
                  <a:pt x="30353" y="37337"/>
                </a:moveTo>
                <a:lnTo>
                  <a:pt x="17780" y="38607"/>
                </a:lnTo>
                <a:lnTo>
                  <a:pt x="19043" y="51219"/>
                </a:lnTo>
                <a:lnTo>
                  <a:pt x="31620" y="49987"/>
                </a:lnTo>
                <a:lnTo>
                  <a:pt x="30353" y="37337"/>
                </a:lnTo>
                <a:close/>
              </a:path>
              <a:path w="93979" h="672464">
                <a:moveTo>
                  <a:pt x="43738" y="37337"/>
                </a:moveTo>
                <a:lnTo>
                  <a:pt x="30353" y="37337"/>
                </a:lnTo>
                <a:lnTo>
                  <a:pt x="31620" y="49987"/>
                </a:lnTo>
                <a:lnTo>
                  <a:pt x="50546" y="48132"/>
                </a:lnTo>
                <a:lnTo>
                  <a:pt x="43738" y="3733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3B8B7C3-20AD-422C-B15D-17A3985EB133}"/>
              </a:ext>
            </a:extLst>
          </p:cNvPr>
          <p:cNvSpPr>
            <a:spLocks/>
          </p:cNvSpPr>
          <p:nvPr/>
        </p:nvSpPr>
        <p:spPr bwMode="auto">
          <a:xfrm>
            <a:off x="4243388" y="2263775"/>
            <a:ext cx="1096962" cy="1943100"/>
          </a:xfrm>
          <a:custGeom>
            <a:avLst/>
            <a:gdLst>
              <a:gd name="T0" fmla="*/ 1079 w 1097279"/>
              <a:gd name="T1" fmla="*/ 910107 h 1943100"/>
              <a:gd name="T2" fmla="*/ 9517 w 1097279"/>
              <a:gd name="T3" fmla="*/ 790382 h 1943100"/>
              <a:gd name="T4" fmla="*/ 25904 w 1097279"/>
              <a:gd name="T5" fmla="*/ 675630 h 1943100"/>
              <a:gd name="T6" fmla="*/ 49721 w 1097279"/>
              <a:gd name="T7" fmla="*/ 566761 h 1943100"/>
              <a:gd name="T8" fmla="*/ 80456 w 1097279"/>
              <a:gd name="T9" fmla="*/ 464686 h 1943100"/>
              <a:gd name="T10" fmla="*/ 117595 w 1097279"/>
              <a:gd name="T11" fmla="*/ 370315 h 1943100"/>
              <a:gd name="T12" fmla="*/ 160624 w 1097279"/>
              <a:gd name="T13" fmla="*/ 284559 h 1943100"/>
              <a:gd name="T14" fmla="*/ 209028 w 1097279"/>
              <a:gd name="T15" fmla="*/ 208327 h 1943100"/>
              <a:gd name="T16" fmla="*/ 262293 w 1097279"/>
              <a:gd name="T17" fmla="*/ 142531 h 1943100"/>
              <a:gd name="T18" fmla="*/ 319905 w 1097279"/>
              <a:gd name="T19" fmla="*/ 88081 h 1943100"/>
              <a:gd name="T20" fmla="*/ 446112 w 1097279"/>
              <a:gd name="T21" fmla="*/ 16861 h 1943100"/>
              <a:gd name="T22" fmla="*/ 548355 w 1097279"/>
              <a:gd name="T23" fmla="*/ 0 h 1943100"/>
              <a:gd name="T24" fmla="*/ 617131 w 1097279"/>
              <a:gd name="T25" fmla="*/ 7569 h 1943100"/>
              <a:gd name="T26" fmla="*/ 746528 w 1097279"/>
              <a:gd name="T27" fmla="*/ 65396 h 1943100"/>
              <a:gd name="T28" fmla="*/ 834415 w 1097279"/>
              <a:gd name="T29" fmla="*/ 142531 h 1943100"/>
              <a:gd name="T30" fmla="*/ 887680 w 1097279"/>
              <a:gd name="T31" fmla="*/ 208327 h 1943100"/>
              <a:gd name="T32" fmla="*/ 936084 w 1097279"/>
              <a:gd name="T33" fmla="*/ 284559 h 1943100"/>
              <a:gd name="T34" fmla="*/ 979113 w 1097279"/>
              <a:gd name="T35" fmla="*/ 370315 h 1943100"/>
              <a:gd name="T36" fmla="*/ 1016252 w 1097279"/>
              <a:gd name="T37" fmla="*/ 464686 h 1943100"/>
              <a:gd name="T38" fmla="*/ 1046987 w 1097279"/>
              <a:gd name="T39" fmla="*/ 566761 h 1943100"/>
              <a:gd name="T40" fmla="*/ 1070805 w 1097279"/>
              <a:gd name="T41" fmla="*/ 675630 h 1943100"/>
              <a:gd name="T42" fmla="*/ 1087191 w 1097279"/>
              <a:gd name="T43" fmla="*/ 790382 h 1943100"/>
              <a:gd name="T44" fmla="*/ 1095629 w 1097279"/>
              <a:gd name="T45" fmla="*/ 910107 h 1943100"/>
              <a:gd name="T46" fmla="*/ 1095629 w 1097279"/>
              <a:gd name="T47" fmla="*/ 1032979 h 1943100"/>
              <a:gd name="T48" fmla="*/ 1087191 w 1097279"/>
              <a:gd name="T49" fmla="*/ 1152682 h 1943100"/>
              <a:gd name="T50" fmla="*/ 1070805 w 1097279"/>
              <a:gd name="T51" fmla="*/ 1267421 h 1943100"/>
              <a:gd name="T52" fmla="*/ 1046987 w 1097279"/>
              <a:gd name="T53" fmla="*/ 1376283 h 1943100"/>
              <a:gd name="T54" fmla="*/ 1016252 w 1097279"/>
              <a:gd name="T55" fmla="*/ 1478356 h 1943100"/>
              <a:gd name="T56" fmla="*/ 979113 w 1097279"/>
              <a:gd name="T57" fmla="*/ 1572730 h 1943100"/>
              <a:gd name="T58" fmla="*/ 936084 w 1097279"/>
              <a:gd name="T59" fmla="*/ 1658493 h 1943100"/>
              <a:gd name="T60" fmla="*/ 887680 w 1097279"/>
              <a:gd name="T61" fmla="*/ 1734732 h 1943100"/>
              <a:gd name="T62" fmla="*/ 834415 w 1097279"/>
              <a:gd name="T63" fmla="*/ 1800538 h 1943100"/>
              <a:gd name="T64" fmla="*/ 776804 w 1097279"/>
              <a:gd name="T65" fmla="*/ 1854997 h 1943100"/>
              <a:gd name="T66" fmla="*/ 650596 w 1097279"/>
              <a:gd name="T67" fmla="*/ 1926234 h 1943100"/>
              <a:gd name="T68" fmla="*/ 548355 w 1097279"/>
              <a:gd name="T69" fmla="*/ 1943100 h 1943100"/>
              <a:gd name="T70" fmla="*/ 479577 w 1097279"/>
              <a:gd name="T71" fmla="*/ 1935528 h 1943100"/>
              <a:gd name="T72" fmla="*/ 350180 w 1097279"/>
              <a:gd name="T73" fmla="*/ 1877688 h 1943100"/>
              <a:gd name="T74" fmla="*/ 262293 w 1097279"/>
              <a:gd name="T75" fmla="*/ 1800538 h 1943100"/>
              <a:gd name="T76" fmla="*/ 209028 w 1097279"/>
              <a:gd name="T77" fmla="*/ 1734732 h 1943100"/>
              <a:gd name="T78" fmla="*/ 160624 w 1097279"/>
              <a:gd name="T79" fmla="*/ 1658493 h 1943100"/>
              <a:gd name="T80" fmla="*/ 117595 w 1097279"/>
              <a:gd name="T81" fmla="*/ 1572730 h 1943100"/>
              <a:gd name="T82" fmla="*/ 80456 w 1097279"/>
              <a:gd name="T83" fmla="*/ 1478356 h 1943100"/>
              <a:gd name="T84" fmla="*/ 49721 w 1097279"/>
              <a:gd name="T85" fmla="*/ 1376283 h 1943100"/>
              <a:gd name="T86" fmla="*/ 25904 w 1097279"/>
              <a:gd name="T87" fmla="*/ 1267421 h 1943100"/>
              <a:gd name="T88" fmla="*/ 9517 w 1097279"/>
              <a:gd name="T89" fmla="*/ 1152682 h 1943100"/>
              <a:gd name="T90" fmla="*/ 1079 w 1097279"/>
              <a:gd name="T91" fmla="*/ 1032979 h 194310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097279" h="1943100">
                <a:moveTo>
                  <a:pt x="0" y="971550"/>
                </a:moveTo>
                <a:lnTo>
                  <a:pt x="1079" y="910107"/>
                </a:lnTo>
                <a:lnTo>
                  <a:pt x="4274" y="849680"/>
                </a:lnTo>
                <a:lnTo>
                  <a:pt x="9520" y="790382"/>
                </a:lnTo>
                <a:lnTo>
                  <a:pt x="16754" y="732328"/>
                </a:lnTo>
                <a:lnTo>
                  <a:pt x="25911" y="675630"/>
                </a:lnTo>
                <a:lnTo>
                  <a:pt x="36926" y="620403"/>
                </a:lnTo>
                <a:lnTo>
                  <a:pt x="49735" y="566761"/>
                </a:lnTo>
                <a:lnTo>
                  <a:pt x="64274" y="514818"/>
                </a:lnTo>
                <a:lnTo>
                  <a:pt x="80479" y="464686"/>
                </a:lnTo>
                <a:lnTo>
                  <a:pt x="98286" y="416481"/>
                </a:lnTo>
                <a:lnTo>
                  <a:pt x="117629" y="370315"/>
                </a:lnTo>
                <a:lnTo>
                  <a:pt x="138446" y="326303"/>
                </a:lnTo>
                <a:lnTo>
                  <a:pt x="160670" y="284559"/>
                </a:lnTo>
                <a:lnTo>
                  <a:pt x="184239" y="245196"/>
                </a:lnTo>
                <a:lnTo>
                  <a:pt x="209088" y="208327"/>
                </a:lnTo>
                <a:lnTo>
                  <a:pt x="235153" y="174068"/>
                </a:lnTo>
                <a:lnTo>
                  <a:pt x="262369" y="142531"/>
                </a:lnTo>
                <a:lnTo>
                  <a:pt x="290672" y="113831"/>
                </a:lnTo>
                <a:lnTo>
                  <a:pt x="319997" y="88081"/>
                </a:lnTo>
                <a:lnTo>
                  <a:pt x="381460" y="45888"/>
                </a:lnTo>
                <a:lnTo>
                  <a:pt x="446241" y="16861"/>
                </a:lnTo>
                <a:lnTo>
                  <a:pt x="513828" y="1911"/>
                </a:lnTo>
                <a:lnTo>
                  <a:pt x="548513" y="0"/>
                </a:lnTo>
                <a:lnTo>
                  <a:pt x="583197" y="1911"/>
                </a:lnTo>
                <a:lnTo>
                  <a:pt x="617309" y="7569"/>
                </a:lnTo>
                <a:lnTo>
                  <a:pt x="683557" y="29671"/>
                </a:lnTo>
                <a:lnTo>
                  <a:pt x="746744" y="65396"/>
                </a:lnTo>
                <a:lnTo>
                  <a:pt x="806353" y="113831"/>
                </a:lnTo>
                <a:lnTo>
                  <a:pt x="834656" y="142531"/>
                </a:lnTo>
                <a:lnTo>
                  <a:pt x="861872" y="174068"/>
                </a:lnTo>
                <a:lnTo>
                  <a:pt x="887937" y="208327"/>
                </a:lnTo>
                <a:lnTo>
                  <a:pt x="912786" y="245196"/>
                </a:lnTo>
                <a:lnTo>
                  <a:pt x="936355" y="284559"/>
                </a:lnTo>
                <a:lnTo>
                  <a:pt x="958579" y="326303"/>
                </a:lnTo>
                <a:lnTo>
                  <a:pt x="979396" y="370315"/>
                </a:lnTo>
                <a:lnTo>
                  <a:pt x="998739" y="416481"/>
                </a:lnTo>
                <a:lnTo>
                  <a:pt x="1016546" y="464686"/>
                </a:lnTo>
                <a:lnTo>
                  <a:pt x="1032751" y="514818"/>
                </a:lnTo>
                <a:lnTo>
                  <a:pt x="1047290" y="566761"/>
                </a:lnTo>
                <a:lnTo>
                  <a:pt x="1060099" y="620403"/>
                </a:lnTo>
                <a:lnTo>
                  <a:pt x="1071114" y="675630"/>
                </a:lnTo>
                <a:lnTo>
                  <a:pt x="1080271" y="732328"/>
                </a:lnTo>
                <a:lnTo>
                  <a:pt x="1087505" y="790382"/>
                </a:lnTo>
                <a:lnTo>
                  <a:pt x="1092751" y="849680"/>
                </a:lnTo>
                <a:lnTo>
                  <a:pt x="1095946" y="910107"/>
                </a:lnTo>
                <a:lnTo>
                  <a:pt x="1097026" y="971550"/>
                </a:lnTo>
                <a:lnTo>
                  <a:pt x="1095946" y="1032979"/>
                </a:lnTo>
                <a:lnTo>
                  <a:pt x="1092751" y="1093394"/>
                </a:lnTo>
                <a:lnTo>
                  <a:pt x="1087505" y="1152682"/>
                </a:lnTo>
                <a:lnTo>
                  <a:pt x="1080271" y="1210729"/>
                </a:lnTo>
                <a:lnTo>
                  <a:pt x="1071114" y="1267421"/>
                </a:lnTo>
                <a:lnTo>
                  <a:pt x="1060099" y="1322644"/>
                </a:lnTo>
                <a:lnTo>
                  <a:pt x="1047290" y="1376283"/>
                </a:lnTo>
                <a:lnTo>
                  <a:pt x="1032751" y="1428225"/>
                </a:lnTo>
                <a:lnTo>
                  <a:pt x="1016546" y="1478356"/>
                </a:lnTo>
                <a:lnTo>
                  <a:pt x="998739" y="1526563"/>
                </a:lnTo>
                <a:lnTo>
                  <a:pt x="979396" y="1572730"/>
                </a:lnTo>
                <a:lnTo>
                  <a:pt x="958579" y="1616745"/>
                </a:lnTo>
                <a:lnTo>
                  <a:pt x="936355" y="1658493"/>
                </a:lnTo>
                <a:lnTo>
                  <a:pt x="912786" y="1697860"/>
                </a:lnTo>
                <a:lnTo>
                  <a:pt x="887937" y="1734732"/>
                </a:lnTo>
                <a:lnTo>
                  <a:pt x="861872" y="1768996"/>
                </a:lnTo>
                <a:lnTo>
                  <a:pt x="834656" y="1800538"/>
                </a:lnTo>
                <a:lnTo>
                  <a:pt x="806353" y="1829243"/>
                </a:lnTo>
                <a:lnTo>
                  <a:pt x="777028" y="1854997"/>
                </a:lnTo>
                <a:lnTo>
                  <a:pt x="715565" y="1897200"/>
                </a:lnTo>
                <a:lnTo>
                  <a:pt x="650784" y="1926234"/>
                </a:lnTo>
                <a:lnTo>
                  <a:pt x="583197" y="1941188"/>
                </a:lnTo>
                <a:lnTo>
                  <a:pt x="548513" y="1943100"/>
                </a:lnTo>
                <a:lnTo>
                  <a:pt x="513828" y="1941188"/>
                </a:lnTo>
                <a:lnTo>
                  <a:pt x="479716" y="1935528"/>
                </a:lnTo>
                <a:lnTo>
                  <a:pt x="413468" y="1913420"/>
                </a:lnTo>
                <a:lnTo>
                  <a:pt x="350281" y="1877688"/>
                </a:lnTo>
                <a:lnTo>
                  <a:pt x="290672" y="1829243"/>
                </a:lnTo>
                <a:lnTo>
                  <a:pt x="262369" y="1800538"/>
                </a:lnTo>
                <a:lnTo>
                  <a:pt x="235153" y="1768996"/>
                </a:lnTo>
                <a:lnTo>
                  <a:pt x="209088" y="1734732"/>
                </a:lnTo>
                <a:lnTo>
                  <a:pt x="184239" y="1697860"/>
                </a:lnTo>
                <a:lnTo>
                  <a:pt x="160670" y="1658493"/>
                </a:lnTo>
                <a:lnTo>
                  <a:pt x="138446" y="1616745"/>
                </a:lnTo>
                <a:lnTo>
                  <a:pt x="117629" y="1572730"/>
                </a:lnTo>
                <a:lnTo>
                  <a:pt x="98286" y="1526563"/>
                </a:lnTo>
                <a:lnTo>
                  <a:pt x="80479" y="1478356"/>
                </a:lnTo>
                <a:lnTo>
                  <a:pt x="64274" y="1428225"/>
                </a:lnTo>
                <a:lnTo>
                  <a:pt x="49735" y="1376283"/>
                </a:lnTo>
                <a:lnTo>
                  <a:pt x="36926" y="1322644"/>
                </a:lnTo>
                <a:lnTo>
                  <a:pt x="25911" y="1267421"/>
                </a:lnTo>
                <a:lnTo>
                  <a:pt x="16754" y="1210729"/>
                </a:lnTo>
                <a:lnTo>
                  <a:pt x="9520" y="1152682"/>
                </a:lnTo>
                <a:lnTo>
                  <a:pt x="4274" y="1093394"/>
                </a:lnTo>
                <a:lnTo>
                  <a:pt x="1079" y="1032979"/>
                </a:lnTo>
                <a:lnTo>
                  <a:pt x="0" y="97155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CAEC69C-80B3-4A81-AB59-A71E631DF84C}"/>
              </a:ext>
            </a:extLst>
          </p:cNvPr>
          <p:cNvSpPr>
            <a:spLocks/>
          </p:cNvSpPr>
          <p:nvPr/>
        </p:nvSpPr>
        <p:spPr bwMode="auto">
          <a:xfrm>
            <a:off x="4113214" y="1873251"/>
            <a:ext cx="841375" cy="354013"/>
          </a:xfrm>
          <a:custGeom>
            <a:avLst/>
            <a:gdLst>
              <a:gd name="T0" fmla="*/ 0 w 841375"/>
              <a:gd name="T1" fmla="*/ 176753 h 354330"/>
              <a:gd name="T2" fmla="*/ 17811 w 841375"/>
              <a:gd name="T3" fmla="*/ 125719 h 354330"/>
              <a:gd name="T4" fmla="*/ 67776 w 841375"/>
              <a:gd name="T5" fmla="*/ 80527 h 354330"/>
              <a:gd name="T6" fmla="*/ 103191 w 841375"/>
              <a:gd name="T7" fmla="*/ 60807 h 354330"/>
              <a:gd name="T8" fmla="*/ 144692 w 841375"/>
              <a:gd name="T9" fmla="*/ 43368 h 354330"/>
              <a:gd name="T10" fmla="*/ 191631 w 841375"/>
              <a:gd name="T11" fmla="*/ 28486 h 354330"/>
              <a:gd name="T12" fmla="*/ 243357 w 841375"/>
              <a:gd name="T13" fmla="*/ 16434 h 354330"/>
              <a:gd name="T14" fmla="*/ 299219 w 841375"/>
              <a:gd name="T15" fmla="*/ 7486 h 354330"/>
              <a:gd name="T16" fmla="*/ 358567 w 841375"/>
              <a:gd name="T17" fmla="*/ 1917 h 354330"/>
              <a:gd name="T18" fmla="*/ 420750 w 841375"/>
              <a:gd name="T19" fmla="*/ 0 h 354330"/>
              <a:gd name="T20" fmla="*/ 482902 w 841375"/>
              <a:gd name="T21" fmla="*/ 1917 h 354330"/>
              <a:gd name="T22" fmla="*/ 542225 w 841375"/>
              <a:gd name="T23" fmla="*/ 7486 h 354330"/>
              <a:gd name="T24" fmla="*/ 598066 w 841375"/>
              <a:gd name="T25" fmla="*/ 16434 h 354330"/>
              <a:gd name="T26" fmla="*/ 649775 w 841375"/>
              <a:gd name="T27" fmla="*/ 28486 h 354330"/>
              <a:gd name="T28" fmla="*/ 696702 w 841375"/>
              <a:gd name="T29" fmla="*/ 43368 h 354330"/>
              <a:gd name="T30" fmla="*/ 738195 w 841375"/>
              <a:gd name="T31" fmla="*/ 60807 h 354330"/>
              <a:gd name="T32" fmla="*/ 773604 w 841375"/>
              <a:gd name="T33" fmla="*/ 80527 h 354330"/>
              <a:gd name="T34" fmla="*/ 823564 w 841375"/>
              <a:gd name="T35" fmla="*/ 125719 h 354330"/>
              <a:gd name="T36" fmla="*/ 841375 w 841375"/>
              <a:gd name="T37" fmla="*/ 176753 h 354330"/>
              <a:gd name="T38" fmla="*/ 836813 w 841375"/>
              <a:gd name="T39" fmla="*/ 202893 h 354330"/>
              <a:gd name="T40" fmla="*/ 823564 w 841375"/>
              <a:gd name="T41" fmla="*/ 227843 h 354330"/>
              <a:gd name="T42" fmla="*/ 773604 w 841375"/>
              <a:gd name="T43" fmla="*/ 273071 h 354330"/>
              <a:gd name="T44" fmla="*/ 738195 w 841375"/>
              <a:gd name="T45" fmla="*/ 292804 h 354330"/>
              <a:gd name="T46" fmla="*/ 696702 w 841375"/>
              <a:gd name="T47" fmla="*/ 310251 h 354330"/>
              <a:gd name="T48" fmla="*/ 649775 w 841375"/>
              <a:gd name="T49" fmla="*/ 325139 h 354330"/>
              <a:gd name="T50" fmla="*/ 598066 w 841375"/>
              <a:gd name="T51" fmla="*/ 337195 h 354330"/>
              <a:gd name="T52" fmla="*/ 542225 w 841375"/>
              <a:gd name="T53" fmla="*/ 346144 h 354330"/>
              <a:gd name="T54" fmla="*/ 482902 w 841375"/>
              <a:gd name="T55" fmla="*/ 351714 h 354330"/>
              <a:gd name="T56" fmla="*/ 420750 w 841375"/>
              <a:gd name="T57" fmla="*/ 353632 h 354330"/>
              <a:gd name="T58" fmla="*/ 358567 w 841375"/>
              <a:gd name="T59" fmla="*/ 351714 h 354330"/>
              <a:gd name="T60" fmla="*/ 299219 w 841375"/>
              <a:gd name="T61" fmla="*/ 346144 h 354330"/>
              <a:gd name="T62" fmla="*/ 243357 w 841375"/>
              <a:gd name="T63" fmla="*/ 337195 h 354330"/>
              <a:gd name="T64" fmla="*/ 191631 w 841375"/>
              <a:gd name="T65" fmla="*/ 325139 h 354330"/>
              <a:gd name="T66" fmla="*/ 144692 w 841375"/>
              <a:gd name="T67" fmla="*/ 310251 h 354330"/>
              <a:gd name="T68" fmla="*/ 103191 w 841375"/>
              <a:gd name="T69" fmla="*/ 292804 h 354330"/>
              <a:gd name="T70" fmla="*/ 67776 w 841375"/>
              <a:gd name="T71" fmla="*/ 273071 h 354330"/>
              <a:gd name="T72" fmla="*/ 17811 w 841375"/>
              <a:gd name="T73" fmla="*/ 227843 h 354330"/>
              <a:gd name="T74" fmla="*/ 0 w 841375"/>
              <a:gd name="T75" fmla="*/ 176753 h 3543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841375" h="354330">
                <a:moveTo>
                  <a:pt x="0" y="176911"/>
                </a:moveTo>
                <a:lnTo>
                  <a:pt x="17811" y="125832"/>
                </a:lnTo>
                <a:lnTo>
                  <a:pt x="67776" y="80599"/>
                </a:lnTo>
                <a:lnTo>
                  <a:pt x="103191" y="60861"/>
                </a:lnTo>
                <a:lnTo>
                  <a:pt x="144692" y="43407"/>
                </a:lnTo>
                <a:lnTo>
                  <a:pt x="191631" y="28512"/>
                </a:lnTo>
                <a:lnTo>
                  <a:pt x="243357" y="16449"/>
                </a:lnTo>
                <a:lnTo>
                  <a:pt x="299219" y="7493"/>
                </a:lnTo>
                <a:lnTo>
                  <a:pt x="358567" y="1919"/>
                </a:lnTo>
                <a:lnTo>
                  <a:pt x="420750" y="0"/>
                </a:lnTo>
                <a:lnTo>
                  <a:pt x="482902" y="1919"/>
                </a:lnTo>
                <a:lnTo>
                  <a:pt x="542225" y="7493"/>
                </a:lnTo>
                <a:lnTo>
                  <a:pt x="598066" y="16449"/>
                </a:lnTo>
                <a:lnTo>
                  <a:pt x="649775" y="28512"/>
                </a:lnTo>
                <a:lnTo>
                  <a:pt x="696702" y="43407"/>
                </a:lnTo>
                <a:lnTo>
                  <a:pt x="738195" y="60861"/>
                </a:lnTo>
                <a:lnTo>
                  <a:pt x="773604" y="80599"/>
                </a:lnTo>
                <a:lnTo>
                  <a:pt x="823564" y="125832"/>
                </a:lnTo>
                <a:lnTo>
                  <a:pt x="841375" y="176911"/>
                </a:lnTo>
                <a:lnTo>
                  <a:pt x="836813" y="203075"/>
                </a:lnTo>
                <a:lnTo>
                  <a:pt x="823564" y="228047"/>
                </a:lnTo>
                <a:lnTo>
                  <a:pt x="773604" y="273316"/>
                </a:lnTo>
                <a:lnTo>
                  <a:pt x="738195" y="293066"/>
                </a:lnTo>
                <a:lnTo>
                  <a:pt x="696702" y="310529"/>
                </a:lnTo>
                <a:lnTo>
                  <a:pt x="649775" y="325430"/>
                </a:lnTo>
                <a:lnTo>
                  <a:pt x="598066" y="337497"/>
                </a:lnTo>
                <a:lnTo>
                  <a:pt x="542225" y="346454"/>
                </a:lnTo>
                <a:lnTo>
                  <a:pt x="482902" y="352029"/>
                </a:lnTo>
                <a:lnTo>
                  <a:pt x="420750" y="353949"/>
                </a:lnTo>
                <a:lnTo>
                  <a:pt x="358567" y="352029"/>
                </a:lnTo>
                <a:lnTo>
                  <a:pt x="299219" y="346454"/>
                </a:lnTo>
                <a:lnTo>
                  <a:pt x="243357" y="337497"/>
                </a:lnTo>
                <a:lnTo>
                  <a:pt x="191631" y="325430"/>
                </a:lnTo>
                <a:lnTo>
                  <a:pt x="144692" y="310529"/>
                </a:lnTo>
                <a:lnTo>
                  <a:pt x="103191" y="293066"/>
                </a:lnTo>
                <a:lnTo>
                  <a:pt x="67776" y="273316"/>
                </a:lnTo>
                <a:lnTo>
                  <a:pt x="17811" y="228047"/>
                </a:lnTo>
                <a:lnTo>
                  <a:pt x="0" y="176911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B7503D8-CFEC-42E0-9AF4-2AE87B34F2A1}"/>
              </a:ext>
            </a:extLst>
          </p:cNvPr>
          <p:cNvSpPr txBox="1"/>
          <p:nvPr/>
        </p:nvSpPr>
        <p:spPr>
          <a:xfrm>
            <a:off x="3582988" y="1468438"/>
            <a:ext cx="552450" cy="16543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lIns="0" tIns="41910" rIns="0" bIns="0">
            <a:spAutoFit/>
          </a:bodyPr>
          <a:lstStyle/>
          <a:p>
            <a:pPr marL="91440">
              <a:spcBef>
                <a:spcPts val="330"/>
              </a:spcBef>
              <a:defRPr/>
            </a:pPr>
            <a:r>
              <a:rPr sz="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PADRE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964C55C-FB73-4669-BBA9-5C8BBF03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1681163"/>
            <a:ext cx="176212" cy="2222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319A54CE-3B33-47BA-BDD2-9481F8B10667}"/>
              </a:ext>
            </a:extLst>
          </p:cNvPr>
          <p:cNvSpPr>
            <a:spLocks/>
          </p:cNvSpPr>
          <p:nvPr/>
        </p:nvSpPr>
        <p:spPr bwMode="auto">
          <a:xfrm>
            <a:off x="5037139" y="1662114"/>
            <a:ext cx="166687" cy="712787"/>
          </a:xfrm>
          <a:custGeom>
            <a:avLst/>
            <a:gdLst>
              <a:gd name="T0" fmla="*/ 0 w 167004"/>
              <a:gd name="T1" fmla="*/ 657772 h 712469"/>
              <a:gd name="T2" fmla="*/ 14704 w 167004"/>
              <a:gd name="T3" fmla="*/ 712661 h 712469"/>
              <a:gd name="T4" fmla="*/ 42911 w 167004"/>
              <a:gd name="T5" fmla="*/ 676704 h 712469"/>
              <a:gd name="T6" fmla="*/ 28521 w 167004"/>
              <a:gd name="T7" fmla="*/ 676704 h 712469"/>
              <a:gd name="T8" fmla="*/ 16098 w 167004"/>
              <a:gd name="T9" fmla="*/ 674163 h 712469"/>
              <a:gd name="T10" fmla="*/ 18661 w 167004"/>
              <a:gd name="T11" fmla="*/ 661637 h 712469"/>
              <a:gd name="T12" fmla="*/ 0 w 167004"/>
              <a:gd name="T13" fmla="*/ 657772 h 712469"/>
              <a:gd name="T14" fmla="*/ 18661 w 167004"/>
              <a:gd name="T15" fmla="*/ 661637 h 712469"/>
              <a:gd name="T16" fmla="*/ 16098 w 167004"/>
              <a:gd name="T17" fmla="*/ 674163 h 712469"/>
              <a:gd name="T18" fmla="*/ 28521 w 167004"/>
              <a:gd name="T19" fmla="*/ 676704 h 712469"/>
              <a:gd name="T20" fmla="*/ 31077 w 167004"/>
              <a:gd name="T21" fmla="*/ 664208 h 712469"/>
              <a:gd name="T22" fmla="*/ 18661 w 167004"/>
              <a:gd name="T23" fmla="*/ 661637 h 712469"/>
              <a:gd name="T24" fmla="*/ 31077 w 167004"/>
              <a:gd name="T25" fmla="*/ 664208 h 712469"/>
              <a:gd name="T26" fmla="*/ 28521 w 167004"/>
              <a:gd name="T27" fmla="*/ 676704 h 712469"/>
              <a:gd name="T28" fmla="*/ 42911 w 167004"/>
              <a:gd name="T29" fmla="*/ 676704 h 712469"/>
              <a:gd name="T30" fmla="*/ 49690 w 167004"/>
              <a:gd name="T31" fmla="*/ 668064 h 712469"/>
              <a:gd name="T32" fmla="*/ 31077 w 167004"/>
              <a:gd name="T33" fmla="*/ 664208 h 712469"/>
              <a:gd name="T34" fmla="*/ 154012 w 167004"/>
              <a:gd name="T35" fmla="*/ 0 h 712469"/>
              <a:gd name="T36" fmla="*/ 18661 w 167004"/>
              <a:gd name="T37" fmla="*/ 661637 h 712469"/>
              <a:gd name="T38" fmla="*/ 31077 w 167004"/>
              <a:gd name="T39" fmla="*/ 664208 h 712469"/>
              <a:gd name="T40" fmla="*/ 166434 w 167004"/>
              <a:gd name="T41" fmla="*/ 2668 h 712469"/>
              <a:gd name="T42" fmla="*/ 154012 w 167004"/>
              <a:gd name="T43" fmla="*/ 0 h 71246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7004" h="712469">
                <a:moveTo>
                  <a:pt x="0" y="657479"/>
                </a:moveTo>
                <a:lnTo>
                  <a:pt x="14732" y="712343"/>
                </a:lnTo>
                <a:lnTo>
                  <a:pt x="42993" y="676402"/>
                </a:lnTo>
                <a:lnTo>
                  <a:pt x="28575" y="676402"/>
                </a:lnTo>
                <a:lnTo>
                  <a:pt x="16129" y="673862"/>
                </a:lnTo>
                <a:lnTo>
                  <a:pt x="18696" y="661342"/>
                </a:lnTo>
                <a:lnTo>
                  <a:pt x="0" y="657479"/>
                </a:lnTo>
                <a:close/>
              </a:path>
              <a:path w="167004" h="712469">
                <a:moveTo>
                  <a:pt x="18696" y="661342"/>
                </a:moveTo>
                <a:lnTo>
                  <a:pt x="16129" y="673862"/>
                </a:lnTo>
                <a:lnTo>
                  <a:pt x="28575" y="676402"/>
                </a:lnTo>
                <a:lnTo>
                  <a:pt x="31136" y="663912"/>
                </a:lnTo>
                <a:lnTo>
                  <a:pt x="18696" y="661342"/>
                </a:lnTo>
                <a:close/>
              </a:path>
              <a:path w="167004" h="712469">
                <a:moveTo>
                  <a:pt x="31136" y="663912"/>
                </a:moveTo>
                <a:lnTo>
                  <a:pt x="28575" y="676402"/>
                </a:lnTo>
                <a:lnTo>
                  <a:pt x="42993" y="676402"/>
                </a:lnTo>
                <a:lnTo>
                  <a:pt x="49784" y="667766"/>
                </a:lnTo>
                <a:lnTo>
                  <a:pt x="31136" y="663912"/>
                </a:lnTo>
                <a:close/>
              </a:path>
              <a:path w="167004" h="712469">
                <a:moveTo>
                  <a:pt x="154305" y="0"/>
                </a:moveTo>
                <a:lnTo>
                  <a:pt x="18696" y="661342"/>
                </a:lnTo>
                <a:lnTo>
                  <a:pt x="31136" y="663912"/>
                </a:lnTo>
                <a:lnTo>
                  <a:pt x="166751" y="2667"/>
                </a:lnTo>
                <a:lnTo>
                  <a:pt x="154305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22F427A-1263-454A-9A30-F2D6C6665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976" y="1208089"/>
            <a:ext cx="665163" cy="411651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1910" rIns="0" bIns="0">
            <a:spAutoFit/>
          </a:bodyPr>
          <a:lstStyle>
            <a:lvl1pPr marL="90488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ts val="325"/>
              </a:spcBef>
            </a:pPr>
            <a:r>
              <a:rPr lang="es-PE" altLang="es-PE" sz="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 DE  HIJOS</a:t>
            </a:r>
            <a:endParaRPr lang="es-PE" altLang="es-PE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s-PE" altLang="es-PE" sz="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100%</a:t>
            </a:r>
            <a:endParaRPr lang="es-PE" altLang="es-PE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B3B64057-2D76-4720-823C-D0F07A10F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893764"/>
            <a:ext cx="1104900" cy="288541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1910" rIns="0" bIns="0">
            <a:spAutoFit/>
          </a:bodyPr>
          <a:lstStyle>
            <a:lvl1pPr marL="92075" indent="160338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ts val="325"/>
              </a:spcBef>
            </a:pPr>
            <a:r>
              <a:rPr lang="es-PE" altLang="es-PE" sz="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 DEL  PRODUCTO FINAL</a:t>
            </a:r>
            <a:endParaRPr lang="es-PE" altLang="es-PE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19D9B84-4032-449E-8E59-573D76E9D2F2}"/>
              </a:ext>
            </a:extLst>
          </p:cNvPr>
          <p:cNvSpPr>
            <a:spLocks/>
          </p:cNvSpPr>
          <p:nvPr/>
        </p:nvSpPr>
        <p:spPr bwMode="auto">
          <a:xfrm>
            <a:off x="6373813" y="1065213"/>
            <a:ext cx="296862" cy="152400"/>
          </a:xfrm>
          <a:custGeom>
            <a:avLst/>
            <a:gdLst>
              <a:gd name="T0" fmla="*/ 34179 w 297814"/>
              <a:gd name="T1" fmla="*/ 106489 h 151765"/>
              <a:gd name="T2" fmla="*/ 0 w 297814"/>
              <a:gd name="T3" fmla="*/ 152017 h 151765"/>
              <a:gd name="T4" fmla="*/ 56588 w 297814"/>
              <a:gd name="T5" fmla="*/ 152271 h 151765"/>
              <a:gd name="T6" fmla="*/ 50970 w 297814"/>
              <a:gd name="T7" fmla="*/ 140795 h 151765"/>
              <a:gd name="T8" fmla="*/ 36839 w 297814"/>
              <a:gd name="T9" fmla="*/ 140795 h 151765"/>
              <a:gd name="T10" fmla="*/ 31269 w 297814"/>
              <a:gd name="T11" fmla="*/ 129317 h 151765"/>
              <a:gd name="T12" fmla="*/ 42592 w 297814"/>
              <a:gd name="T13" fmla="*/ 123676 h 151765"/>
              <a:gd name="T14" fmla="*/ 34179 w 297814"/>
              <a:gd name="T15" fmla="*/ 106489 h 151765"/>
              <a:gd name="T16" fmla="*/ 42592 w 297814"/>
              <a:gd name="T17" fmla="*/ 123676 h 151765"/>
              <a:gd name="T18" fmla="*/ 31269 w 297814"/>
              <a:gd name="T19" fmla="*/ 129317 h 151765"/>
              <a:gd name="T20" fmla="*/ 36839 w 297814"/>
              <a:gd name="T21" fmla="*/ 140795 h 151765"/>
              <a:gd name="T22" fmla="*/ 48200 w 297814"/>
              <a:gd name="T23" fmla="*/ 135135 h 151765"/>
              <a:gd name="T24" fmla="*/ 42592 w 297814"/>
              <a:gd name="T25" fmla="*/ 123676 h 151765"/>
              <a:gd name="T26" fmla="*/ 48200 w 297814"/>
              <a:gd name="T27" fmla="*/ 135135 h 151765"/>
              <a:gd name="T28" fmla="*/ 36839 w 297814"/>
              <a:gd name="T29" fmla="*/ 140795 h 151765"/>
              <a:gd name="T30" fmla="*/ 50970 w 297814"/>
              <a:gd name="T31" fmla="*/ 140795 h 151765"/>
              <a:gd name="T32" fmla="*/ 48200 w 297814"/>
              <a:gd name="T33" fmla="*/ 135135 h 151765"/>
              <a:gd name="T34" fmla="*/ 290913 w 297814"/>
              <a:gd name="T35" fmla="*/ 0 h 151765"/>
              <a:gd name="T36" fmla="*/ 42592 w 297814"/>
              <a:gd name="T37" fmla="*/ 123676 h 151765"/>
              <a:gd name="T38" fmla="*/ 48200 w 297814"/>
              <a:gd name="T39" fmla="*/ 135135 h 151765"/>
              <a:gd name="T40" fmla="*/ 296483 w 297814"/>
              <a:gd name="T41" fmla="*/ 11478 h 151765"/>
              <a:gd name="T42" fmla="*/ 290913 w 297814"/>
              <a:gd name="T43" fmla="*/ 0 h 1517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97814" h="151765">
                <a:moveTo>
                  <a:pt x="34289" y="106045"/>
                </a:moveTo>
                <a:lnTo>
                  <a:pt x="0" y="151384"/>
                </a:lnTo>
                <a:lnTo>
                  <a:pt x="56769" y="151637"/>
                </a:lnTo>
                <a:lnTo>
                  <a:pt x="51133" y="140208"/>
                </a:lnTo>
                <a:lnTo>
                  <a:pt x="36957" y="140208"/>
                </a:lnTo>
                <a:lnTo>
                  <a:pt x="31369" y="128778"/>
                </a:lnTo>
                <a:lnTo>
                  <a:pt x="42729" y="123161"/>
                </a:lnTo>
                <a:lnTo>
                  <a:pt x="34289" y="106045"/>
                </a:lnTo>
                <a:close/>
              </a:path>
              <a:path w="297814" h="151765">
                <a:moveTo>
                  <a:pt x="42729" y="123161"/>
                </a:moveTo>
                <a:lnTo>
                  <a:pt x="31369" y="128778"/>
                </a:lnTo>
                <a:lnTo>
                  <a:pt x="36957" y="140208"/>
                </a:lnTo>
                <a:lnTo>
                  <a:pt x="48355" y="134572"/>
                </a:lnTo>
                <a:lnTo>
                  <a:pt x="42729" y="123161"/>
                </a:lnTo>
                <a:close/>
              </a:path>
              <a:path w="297814" h="151765">
                <a:moveTo>
                  <a:pt x="48355" y="134572"/>
                </a:moveTo>
                <a:lnTo>
                  <a:pt x="36957" y="140208"/>
                </a:lnTo>
                <a:lnTo>
                  <a:pt x="51133" y="140208"/>
                </a:lnTo>
                <a:lnTo>
                  <a:pt x="48355" y="134572"/>
                </a:lnTo>
                <a:close/>
              </a:path>
              <a:path w="297814" h="151765">
                <a:moveTo>
                  <a:pt x="291846" y="0"/>
                </a:moveTo>
                <a:lnTo>
                  <a:pt x="42729" y="123161"/>
                </a:lnTo>
                <a:lnTo>
                  <a:pt x="48355" y="134572"/>
                </a:lnTo>
                <a:lnTo>
                  <a:pt x="297434" y="11430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7B9F772-7F74-4BE5-9221-14220D59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931988"/>
            <a:ext cx="228600" cy="1571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2D55658D-2515-45C9-85B0-2870AC7514FB}"/>
              </a:ext>
            </a:extLst>
          </p:cNvPr>
          <p:cNvSpPr txBox="1"/>
          <p:nvPr/>
        </p:nvSpPr>
        <p:spPr>
          <a:xfrm>
            <a:off x="3182939" y="1138238"/>
            <a:ext cx="1316037" cy="16543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lIns="0" tIns="41910" rIns="0" bIns="0">
            <a:spAutoFit/>
          </a:bodyPr>
          <a:lstStyle/>
          <a:p>
            <a:pPr marL="91440">
              <a:spcBef>
                <a:spcPts val="330"/>
              </a:spcBef>
              <a:defRPr/>
            </a:pPr>
            <a:r>
              <a:rPr sz="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CÓDIGO</a:t>
            </a:r>
            <a:r>
              <a:rPr sz="8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JERARQUICO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119964EB-F12C-495B-A1F0-2089974BDFBE}"/>
              </a:ext>
            </a:extLst>
          </p:cNvPr>
          <p:cNvSpPr>
            <a:spLocks/>
          </p:cNvSpPr>
          <p:nvPr/>
        </p:nvSpPr>
        <p:spPr bwMode="auto">
          <a:xfrm>
            <a:off x="2878138" y="1358901"/>
            <a:ext cx="304800" cy="576263"/>
          </a:xfrm>
          <a:custGeom>
            <a:avLst/>
            <a:gdLst>
              <a:gd name="T0" fmla="*/ 1013 w 305435"/>
              <a:gd name="T1" fmla="*/ 519399 h 575310"/>
              <a:gd name="T2" fmla="*/ 0 w 305435"/>
              <a:gd name="T3" fmla="*/ 576263 h 575310"/>
              <a:gd name="T4" fmla="*/ 42668 w 305435"/>
              <a:gd name="T5" fmla="*/ 545351 h 575310"/>
              <a:gd name="T6" fmla="*/ 23192 w 305435"/>
              <a:gd name="T7" fmla="*/ 545351 h 575310"/>
              <a:gd name="T8" fmla="*/ 12040 w 305435"/>
              <a:gd name="T9" fmla="*/ 539499 h 575310"/>
              <a:gd name="T10" fmla="*/ 17914 w 305435"/>
              <a:gd name="T11" fmla="*/ 528240 h 575310"/>
              <a:gd name="T12" fmla="*/ 1013 w 305435"/>
              <a:gd name="T13" fmla="*/ 519399 h 575310"/>
              <a:gd name="T14" fmla="*/ 17914 w 305435"/>
              <a:gd name="T15" fmla="*/ 528240 h 575310"/>
              <a:gd name="T16" fmla="*/ 12040 w 305435"/>
              <a:gd name="T17" fmla="*/ 539499 h 575310"/>
              <a:gd name="T18" fmla="*/ 23192 w 305435"/>
              <a:gd name="T19" fmla="*/ 545351 h 575310"/>
              <a:gd name="T20" fmla="*/ 29076 w 305435"/>
              <a:gd name="T21" fmla="*/ 534078 h 575310"/>
              <a:gd name="T22" fmla="*/ 17914 w 305435"/>
              <a:gd name="T23" fmla="*/ 528240 h 575310"/>
              <a:gd name="T24" fmla="*/ 29076 w 305435"/>
              <a:gd name="T25" fmla="*/ 534078 h 575310"/>
              <a:gd name="T26" fmla="*/ 23192 w 305435"/>
              <a:gd name="T27" fmla="*/ 545351 h 575310"/>
              <a:gd name="T28" fmla="*/ 42668 w 305435"/>
              <a:gd name="T29" fmla="*/ 545351 h 575310"/>
              <a:gd name="T30" fmla="*/ 46004 w 305435"/>
              <a:gd name="T31" fmla="*/ 542934 h 575310"/>
              <a:gd name="T32" fmla="*/ 29076 w 305435"/>
              <a:gd name="T33" fmla="*/ 534078 h 575310"/>
              <a:gd name="T34" fmla="*/ 293520 w 305435"/>
              <a:gd name="T35" fmla="*/ 0 h 575310"/>
              <a:gd name="T36" fmla="*/ 17914 w 305435"/>
              <a:gd name="T37" fmla="*/ 528240 h 575310"/>
              <a:gd name="T38" fmla="*/ 29076 w 305435"/>
              <a:gd name="T39" fmla="*/ 534078 h 575310"/>
              <a:gd name="T40" fmla="*/ 304800 w 305435"/>
              <a:gd name="T41" fmla="*/ 5852 h 575310"/>
              <a:gd name="T42" fmla="*/ 293520 w 305435"/>
              <a:gd name="T43" fmla="*/ 0 h 57531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05435" h="575310">
                <a:moveTo>
                  <a:pt x="1015" y="518540"/>
                </a:moveTo>
                <a:lnTo>
                  <a:pt x="0" y="575310"/>
                </a:lnTo>
                <a:lnTo>
                  <a:pt x="42757" y="544449"/>
                </a:lnTo>
                <a:lnTo>
                  <a:pt x="23240" y="544449"/>
                </a:lnTo>
                <a:lnTo>
                  <a:pt x="12065" y="538607"/>
                </a:lnTo>
                <a:lnTo>
                  <a:pt x="17951" y="527366"/>
                </a:lnTo>
                <a:lnTo>
                  <a:pt x="1015" y="518540"/>
                </a:lnTo>
                <a:close/>
              </a:path>
              <a:path w="305435" h="575310">
                <a:moveTo>
                  <a:pt x="17951" y="527366"/>
                </a:moveTo>
                <a:lnTo>
                  <a:pt x="12065" y="538607"/>
                </a:lnTo>
                <a:lnTo>
                  <a:pt x="23240" y="544449"/>
                </a:lnTo>
                <a:lnTo>
                  <a:pt x="29137" y="533195"/>
                </a:lnTo>
                <a:lnTo>
                  <a:pt x="17951" y="527366"/>
                </a:lnTo>
                <a:close/>
              </a:path>
              <a:path w="305435" h="575310">
                <a:moveTo>
                  <a:pt x="29137" y="533195"/>
                </a:moveTo>
                <a:lnTo>
                  <a:pt x="23240" y="544449"/>
                </a:lnTo>
                <a:lnTo>
                  <a:pt x="42757" y="544449"/>
                </a:lnTo>
                <a:lnTo>
                  <a:pt x="46100" y="542036"/>
                </a:lnTo>
                <a:lnTo>
                  <a:pt x="29137" y="533195"/>
                </a:lnTo>
                <a:close/>
              </a:path>
              <a:path w="305435" h="575310">
                <a:moveTo>
                  <a:pt x="294131" y="0"/>
                </a:moveTo>
                <a:lnTo>
                  <a:pt x="17951" y="527366"/>
                </a:lnTo>
                <a:lnTo>
                  <a:pt x="29137" y="533195"/>
                </a:lnTo>
                <a:lnTo>
                  <a:pt x="305435" y="5842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F1D20CD-3C14-459B-8BA4-1C6333E3D9A5}"/>
              </a:ext>
            </a:extLst>
          </p:cNvPr>
          <p:cNvSpPr>
            <a:spLocks/>
          </p:cNvSpPr>
          <p:nvPr/>
        </p:nvSpPr>
        <p:spPr bwMode="auto">
          <a:xfrm>
            <a:off x="6777039" y="1847851"/>
            <a:ext cx="841375" cy="354013"/>
          </a:xfrm>
          <a:custGeom>
            <a:avLst/>
            <a:gdLst>
              <a:gd name="T0" fmla="*/ 0 w 841375"/>
              <a:gd name="T1" fmla="*/ 176753 h 354330"/>
              <a:gd name="T2" fmla="*/ 17811 w 841375"/>
              <a:gd name="T3" fmla="*/ 125719 h 354330"/>
              <a:gd name="T4" fmla="*/ 67776 w 841375"/>
              <a:gd name="T5" fmla="*/ 80527 h 354330"/>
              <a:gd name="T6" fmla="*/ 103191 w 841375"/>
              <a:gd name="T7" fmla="*/ 60807 h 354330"/>
              <a:gd name="T8" fmla="*/ 144692 w 841375"/>
              <a:gd name="T9" fmla="*/ 43368 h 354330"/>
              <a:gd name="T10" fmla="*/ 191631 w 841375"/>
              <a:gd name="T11" fmla="*/ 28486 h 354330"/>
              <a:gd name="T12" fmla="*/ 243357 w 841375"/>
              <a:gd name="T13" fmla="*/ 16434 h 354330"/>
              <a:gd name="T14" fmla="*/ 299219 w 841375"/>
              <a:gd name="T15" fmla="*/ 7486 h 354330"/>
              <a:gd name="T16" fmla="*/ 358567 w 841375"/>
              <a:gd name="T17" fmla="*/ 1917 h 354330"/>
              <a:gd name="T18" fmla="*/ 420750 w 841375"/>
              <a:gd name="T19" fmla="*/ 0 h 354330"/>
              <a:gd name="T20" fmla="*/ 482902 w 841375"/>
              <a:gd name="T21" fmla="*/ 1917 h 354330"/>
              <a:gd name="T22" fmla="*/ 542225 w 841375"/>
              <a:gd name="T23" fmla="*/ 7486 h 354330"/>
              <a:gd name="T24" fmla="*/ 598066 w 841375"/>
              <a:gd name="T25" fmla="*/ 16434 h 354330"/>
              <a:gd name="T26" fmla="*/ 649775 w 841375"/>
              <a:gd name="T27" fmla="*/ 28486 h 354330"/>
              <a:gd name="T28" fmla="*/ 696702 w 841375"/>
              <a:gd name="T29" fmla="*/ 43368 h 354330"/>
              <a:gd name="T30" fmla="*/ 738195 w 841375"/>
              <a:gd name="T31" fmla="*/ 60807 h 354330"/>
              <a:gd name="T32" fmla="*/ 773604 w 841375"/>
              <a:gd name="T33" fmla="*/ 80527 h 354330"/>
              <a:gd name="T34" fmla="*/ 823564 w 841375"/>
              <a:gd name="T35" fmla="*/ 125719 h 354330"/>
              <a:gd name="T36" fmla="*/ 841375 w 841375"/>
              <a:gd name="T37" fmla="*/ 176753 h 354330"/>
              <a:gd name="T38" fmla="*/ 836813 w 841375"/>
              <a:gd name="T39" fmla="*/ 202893 h 354330"/>
              <a:gd name="T40" fmla="*/ 823564 w 841375"/>
              <a:gd name="T41" fmla="*/ 227843 h 354330"/>
              <a:gd name="T42" fmla="*/ 773604 w 841375"/>
              <a:gd name="T43" fmla="*/ 273071 h 354330"/>
              <a:gd name="T44" fmla="*/ 738195 w 841375"/>
              <a:gd name="T45" fmla="*/ 292804 h 354330"/>
              <a:gd name="T46" fmla="*/ 696702 w 841375"/>
              <a:gd name="T47" fmla="*/ 310251 h 354330"/>
              <a:gd name="T48" fmla="*/ 649775 w 841375"/>
              <a:gd name="T49" fmla="*/ 325139 h 354330"/>
              <a:gd name="T50" fmla="*/ 598066 w 841375"/>
              <a:gd name="T51" fmla="*/ 337195 h 354330"/>
              <a:gd name="T52" fmla="*/ 542225 w 841375"/>
              <a:gd name="T53" fmla="*/ 346144 h 354330"/>
              <a:gd name="T54" fmla="*/ 482902 w 841375"/>
              <a:gd name="T55" fmla="*/ 351714 h 354330"/>
              <a:gd name="T56" fmla="*/ 420750 w 841375"/>
              <a:gd name="T57" fmla="*/ 353632 h 354330"/>
              <a:gd name="T58" fmla="*/ 358567 w 841375"/>
              <a:gd name="T59" fmla="*/ 351714 h 354330"/>
              <a:gd name="T60" fmla="*/ 299219 w 841375"/>
              <a:gd name="T61" fmla="*/ 346144 h 354330"/>
              <a:gd name="T62" fmla="*/ 243357 w 841375"/>
              <a:gd name="T63" fmla="*/ 337195 h 354330"/>
              <a:gd name="T64" fmla="*/ 191631 w 841375"/>
              <a:gd name="T65" fmla="*/ 325139 h 354330"/>
              <a:gd name="T66" fmla="*/ 144692 w 841375"/>
              <a:gd name="T67" fmla="*/ 310251 h 354330"/>
              <a:gd name="T68" fmla="*/ 103191 w 841375"/>
              <a:gd name="T69" fmla="*/ 292804 h 354330"/>
              <a:gd name="T70" fmla="*/ 67776 w 841375"/>
              <a:gd name="T71" fmla="*/ 273071 h 354330"/>
              <a:gd name="T72" fmla="*/ 17811 w 841375"/>
              <a:gd name="T73" fmla="*/ 227843 h 354330"/>
              <a:gd name="T74" fmla="*/ 0 w 841375"/>
              <a:gd name="T75" fmla="*/ 176753 h 3543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841375" h="354330">
                <a:moveTo>
                  <a:pt x="0" y="176911"/>
                </a:moveTo>
                <a:lnTo>
                  <a:pt x="17811" y="125832"/>
                </a:lnTo>
                <a:lnTo>
                  <a:pt x="67776" y="80599"/>
                </a:lnTo>
                <a:lnTo>
                  <a:pt x="103191" y="60861"/>
                </a:lnTo>
                <a:lnTo>
                  <a:pt x="144692" y="43407"/>
                </a:lnTo>
                <a:lnTo>
                  <a:pt x="191631" y="28512"/>
                </a:lnTo>
                <a:lnTo>
                  <a:pt x="243357" y="16449"/>
                </a:lnTo>
                <a:lnTo>
                  <a:pt x="299219" y="7493"/>
                </a:lnTo>
                <a:lnTo>
                  <a:pt x="358567" y="1919"/>
                </a:lnTo>
                <a:lnTo>
                  <a:pt x="420750" y="0"/>
                </a:lnTo>
                <a:lnTo>
                  <a:pt x="482902" y="1919"/>
                </a:lnTo>
                <a:lnTo>
                  <a:pt x="542225" y="7493"/>
                </a:lnTo>
                <a:lnTo>
                  <a:pt x="598066" y="16449"/>
                </a:lnTo>
                <a:lnTo>
                  <a:pt x="649775" y="28512"/>
                </a:lnTo>
                <a:lnTo>
                  <a:pt x="696702" y="43407"/>
                </a:lnTo>
                <a:lnTo>
                  <a:pt x="738195" y="60861"/>
                </a:lnTo>
                <a:lnTo>
                  <a:pt x="773604" y="80599"/>
                </a:lnTo>
                <a:lnTo>
                  <a:pt x="823564" y="125832"/>
                </a:lnTo>
                <a:lnTo>
                  <a:pt x="841375" y="176911"/>
                </a:lnTo>
                <a:lnTo>
                  <a:pt x="836813" y="203075"/>
                </a:lnTo>
                <a:lnTo>
                  <a:pt x="823564" y="228047"/>
                </a:lnTo>
                <a:lnTo>
                  <a:pt x="773604" y="273316"/>
                </a:lnTo>
                <a:lnTo>
                  <a:pt x="738195" y="293066"/>
                </a:lnTo>
                <a:lnTo>
                  <a:pt x="696702" y="310529"/>
                </a:lnTo>
                <a:lnTo>
                  <a:pt x="649775" y="325430"/>
                </a:lnTo>
                <a:lnTo>
                  <a:pt x="598066" y="337497"/>
                </a:lnTo>
                <a:lnTo>
                  <a:pt x="542225" y="346454"/>
                </a:lnTo>
                <a:lnTo>
                  <a:pt x="482902" y="352029"/>
                </a:lnTo>
                <a:lnTo>
                  <a:pt x="420750" y="353949"/>
                </a:lnTo>
                <a:lnTo>
                  <a:pt x="358567" y="352029"/>
                </a:lnTo>
                <a:lnTo>
                  <a:pt x="299219" y="346454"/>
                </a:lnTo>
                <a:lnTo>
                  <a:pt x="243357" y="337497"/>
                </a:lnTo>
                <a:lnTo>
                  <a:pt x="191631" y="325430"/>
                </a:lnTo>
                <a:lnTo>
                  <a:pt x="144692" y="310529"/>
                </a:lnTo>
                <a:lnTo>
                  <a:pt x="103191" y="293066"/>
                </a:lnTo>
                <a:lnTo>
                  <a:pt x="67776" y="273316"/>
                </a:lnTo>
                <a:lnTo>
                  <a:pt x="17811" y="228047"/>
                </a:lnTo>
                <a:lnTo>
                  <a:pt x="0" y="176911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9F2490ED-4EF3-4754-9693-17CC5F8CB7E7}"/>
              </a:ext>
            </a:extLst>
          </p:cNvPr>
          <p:cNvSpPr>
            <a:spLocks/>
          </p:cNvSpPr>
          <p:nvPr/>
        </p:nvSpPr>
        <p:spPr bwMode="auto">
          <a:xfrm>
            <a:off x="7450138" y="1609725"/>
            <a:ext cx="196850" cy="266700"/>
          </a:xfrm>
          <a:custGeom>
            <a:avLst/>
            <a:gdLst>
              <a:gd name="T0" fmla="*/ 9589 w 198120"/>
              <a:gd name="T1" fmla="*/ 210560 h 266064"/>
              <a:gd name="T2" fmla="*/ 0 w 198120"/>
              <a:gd name="T3" fmla="*/ 266574 h 266064"/>
              <a:gd name="T4" fmla="*/ 50222 w 198120"/>
              <a:gd name="T5" fmla="*/ 240730 h 266064"/>
              <a:gd name="T6" fmla="*/ 48679 w 198120"/>
              <a:gd name="T7" fmla="*/ 239584 h 266064"/>
              <a:gd name="T8" fmla="*/ 27509 w 198120"/>
              <a:gd name="T9" fmla="*/ 239584 h 266064"/>
              <a:gd name="T10" fmla="*/ 17287 w 198120"/>
              <a:gd name="T11" fmla="*/ 232074 h 266064"/>
              <a:gd name="T12" fmla="*/ 24756 w 198120"/>
              <a:gd name="T13" fmla="*/ 221822 h 266064"/>
              <a:gd name="T14" fmla="*/ 9589 w 198120"/>
              <a:gd name="T15" fmla="*/ 210560 h 266064"/>
              <a:gd name="T16" fmla="*/ 24756 w 198120"/>
              <a:gd name="T17" fmla="*/ 221822 h 266064"/>
              <a:gd name="T18" fmla="*/ 17287 w 198120"/>
              <a:gd name="T19" fmla="*/ 232074 h 266064"/>
              <a:gd name="T20" fmla="*/ 27509 w 198120"/>
              <a:gd name="T21" fmla="*/ 239584 h 266064"/>
              <a:gd name="T22" fmla="*/ 34937 w 198120"/>
              <a:gd name="T23" fmla="*/ 229381 h 266064"/>
              <a:gd name="T24" fmla="*/ 24756 w 198120"/>
              <a:gd name="T25" fmla="*/ 221822 h 266064"/>
              <a:gd name="T26" fmla="*/ 34937 w 198120"/>
              <a:gd name="T27" fmla="*/ 229381 h 266064"/>
              <a:gd name="T28" fmla="*/ 27509 w 198120"/>
              <a:gd name="T29" fmla="*/ 239584 h 266064"/>
              <a:gd name="T30" fmla="*/ 48679 w 198120"/>
              <a:gd name="T31" fmla="*/ 239584 h 266064"/>
              <a:gd name="T32" fmla="*/ 34937 w 198120"/>
              <a:gd name="T33" fmla="*/ 229381 h 266064"/>
              <a:gd name="T34" fmla="*/ 186376 w 198120"/>
              <a:gd name="T35" fmla="*/ 0 h 266064"/>
              <a:gd name="T36" fmla="*/ 24756 w 198120"/>
              <a:gd name="T37" fmla="*/ 221822 h 266064"/>
              <a:gd name="T38" fmla="*/ 34937 w 198120"/>
              <a:gd name="T39" fmla="*/ 229381 h 266064"/>
              <a:gd name="T40" fmla="*/ 196470 w 198120"/>
              <a:gd name="T41" fmla="*/ 7510 h 266064"/>
              <a:gd name="T42" fmla="*/ 186376 w 198120"/>
              <a:gd name="T43" fmla="*/ 0 h 26606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8120" h="266064">
                <a:moveTo>
                  <a:pt x="9651" y="210058"/>
                </a:moveTo>
                <a:lnTo>
                  <a:pt x="0" y="265938"/>
                </a:lnTo>
                <a:lnTo>
                  <a:pt x="50546" y="240156"/>
                </a:lnTo>
                <a:lnTo>
                  <a:pt x="48993" y="239013"/>
                </a:lnTo>
                <a:lnTo>
                  <a:pt x="27686" y="239013"/>
                </a:lnTo>
                <a:lnTo>
                  <a:pt x="17399" y="231521"/>
                </a:lnTo>
                <a:lnTo>
                  <a:pt x="24916" y="221293"/>
                </a:lnTo>
                <a:lnTo>
                  <a:pt x="9651" y="210058"/>
                </a:lnTo>
                <a:close/>
              </a:path>
              <a:path w="198120" h="266064">
                <a:moveTo>
                  <a:pt x="24916" y="221293"/>
                </a:moveTo>
                <a:lnTo>
                  <a:pt x="17399" y="231521"/>
                </a:lnTo>
                <a:lnTo>
                  <a:pt x="27686" y="239013"/>
                </a:lnTo>
                <a:lnTo>
                  <a:pt x="35162" y="228834"/>
                </a:lnTo>
                <a:lnTo>
                  <a:pt x="24916" y="221293"/>
                </a:lnTo>
                <a:close/>
              </a:path>
              <a:path w="198120" h="266064">
                <a:moveTo>
                  <a:pt x="35162" y="228834"/>
                </a:moveTo>
                <a:lnTo>
                  <a:pt x="27686" y="239013"/>
                </a:lnTo>
                <a:lnTo>
                  <a:pt x="48993" y="239013"/>
                </a:lnTo>
                <a:lnTo>
                  <a:pt x="35162" y="228834"/>
                </a:lnTo>
                <a:close/>
              </a:path>
              <a:path w="198120" h="266064">
                <a:moveTo>
                  <a:pt x="187578" y="0"/>
                </a:moveTo>
                <a:lnTo>
                  <a:pt x="24916" y="221293"/>
                </a:lnTo>
                <a:lnTo>
                  <a:pt x="35162" y="228834"/>
                </a:lnTo>
                <a:lnTo>
                  <a:pt x="197738" y="7492"/>
                </a:lnTo>
                <a:lnTo>
                  <a:pt x="18757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2A9E286-2722-4BD5-BDC2-D53E529AE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6351" y="1404938"/>
            <a:ext cx="898525" cy="16543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1910" rIns="0" bIns="0">
            <a:spAutoFit/>
          </a:bodyPr>
          <a:lstStyle>
            <a:lvl1pPr marL="92075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ts val="325"/>
              </a:spcBef>
            </a:pPr>
            <a:r>
              <a:rPr lang="es-PE" altLang="es-PE" sz="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ENTREGABLE</a:t>
            </a:r>
            <a:endParaRPr lang="es-PE" altLang="es-PE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93E0AEF0-32C3-47EA-94FF-5963426F3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239" y="935038"/>
            <a:ext cx="1163637" cy="534762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1910" rIns="0" bIns="0">
            <a:spAutoFit/>
          </a:bodyPr>
          <a:lstStyle>
            <a:lvl1pPr marL="90488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ts val="325"/>
              </a:spcBef>
            </a:pPr>
            <a:r>
              <a:rPr lang="es-PE" altLang="es-PE" sz="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ELEMENTO EDT DE  GESTIÓN DEL  PROYECTOEN EN  EL NIVEL 2</a:t>
            </a:r>
            <a:endParaRPr lang="es-PE" altLang="es-PE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11FA03EF-70EF-4026-AAC7-4DBD409DFEEC}"/>
              </a:ext>
            </a:extLst>
          </p:cNvPr>
          <p:cNvSpPr>
            <a:spLocks/>
          </p:cNvSpPr>
          <p:nvPr/>
        </p:nvSpPr>
        <p:spPr bwMode="auto">
          <a:xfrm>
            <a:off x="1765301" y="1524001"/>
            <a:ext cx="123825" cy="404813"/>
          </a:xfrm>
          <a:custGeom>
            <a:avLst/>
            <a:gdLst>
              <a:gd name="T0" fmla="*/ 92936 w 124460"/>
              <a:gd name="T1" fmla="*/ 356816 h 405130"/>
              <a:gd name="T2" fmla="*/ 74623 w 124460"/>
              <a:gd name="T3" fmla="*/ 361667 h 405130"/>
              <a:gd name="T4" fmla="*/ 111960 w 124460"/>
              <a:gd name="T5" fmla="*/ 404305 h 405130"/>
              <a:gd name="T6" fmla="*/ 119255 w 124460"/>
              <a:gd name="T7" fmla="*/ 369154 h 405130"/>
              <a:gd name="T8" fmla="*/ 96179 w 124460"/>
              <a:gd name="T9" fmla="*/ 369154 h 405130"/>
              <a:gd name="T10" fmla="*/ 92936 w 124460"/>
              <a:gd name="T11" fmla="*/ 356816 h 405130"/>
              <a:gd name="T12" fmla="*/ 105170 w 124460"/>
              <a:gd name="T13" fmla="*/ 353576 h 405130"/>
              <a:gd name="T14" fmla="*/ 92936 w 124460"/>
              <a:gd name="T15" fmla="*/ 356816 h 405130"/>
              <a:gd name="T16" fmla="*/ 96179 w 124460"/>
              <a:gd name="T17" fmla="*/ 369154 h 405130"/>
              <a:gd name="T18" fmla="*/ 108397 w 124460"/>
              <a:gd name="T19" fmla="*/ 365855 h 405130"/>
              <a:gd name="T20" fmla="*/ 105170 w 124460"/>
              <a:gd name="T21" fmla="*/ 353576 h 405130"/>
              <a:gd name="T22" fmla="*/ 123496 w 124460"/>
              <a:gd name="T23" fmla="*/ 348723 h 405130"/>
              <a:gd name="T24" fmla="*/ 105170 w 124460"/>
              <a:gd name="T25" fmla="*/ 353576 h 405130"/>
              <a:gd name="T26" fmla="*/ 108397 w 124460"/>
              <a:gd name="T27" fmla="*/ 365855 h 405130"/>
              <a:gd name="T28" fmla="*/ 96179 w 124460"/>
              <a:gd name="T29" fmla="*/ 369154 h 405130"/>
              <a:gd name="T30" fmla="*/ 119255 w 124460"/>
              <a:gd name="T31" fmla="*/ 369154 h 405130"/>
              <a:gd name="T32" fmla="*/ 123496 w 124460"/>
              <a:gd name="T33" fmla="*/ 348723 h 405130"/>
              <a:gd name="T34" fmla="*/ 12217 w 124460"/>
              <a:gd name="T35" fmla="*/ 0 h 405130"/>
              <a:gd name="T36" fmla="*/ 0 w 124460"/>
              <a:gd name="T37" fmla="*/ 3173 h 405130"/>
              <a:gd name="T38" fmla="*/ 92936 w 124460"/>
              <a:gd name="T39" fmla="*/ 356816 h 405130"/>
              <a:gd name="T40" fmla="*/ 105170 w 124460"/>
              <a:gd name="T41" fmla="*/ 353576 h 405130"/>
              <a:gd name="T42" fmla="*/ 12217 w 124460"/>
              <a:gd name="T43" fmla="*/ 0 h 40513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24460" h="405130">
                <a:moveTo>
                  <a:pt x="93413" y="357095"/>
                </a:moveTo>
                <a:lnTo>
                  <a:pt x="75006" y="361950"/>
                </a:lnTo>
                <a:lnTo>
                  <a:pt x="112534" y="404622"/>
                </a:lnTo>
                <a:lnTo>
                  <a:pt x="119867" y="369443"/>
                </a:lnTo>
                <a:lnTo>
                  <a:pt x="96672" y="369443"/>
                </a:lnTo>
                <a:lnTo>
                  <a:pt x="93413" y="357095"/>
                </a:lnTo>
                <a:close/>
              </a:path>
              <a:path w="124460" h="405130">
                <a:moveTo>
                  <a:pt x="105709" y="353853"/>
                </a:moveTo>
                <a:lnTo>
                  <a:pt x="93413" y="357095"/>
                </a:lnTo>
                <a:lnTo>
                  <a:pt x="96672" y="369443"/>
                </a:lnTo>
                <a:lnTo>
                  <a:pt x="108953" y="366141"/>
                </a:lnTo>
                <a:lnTo>
                  <a:pt x="105709" y="353853"/>
                </a:lnTo>
                <a:close/>
              </a:path>
              <a:path w="124460" h="405130">
                <a:moveTo>
                  <a:pt x="124129" y="348996"/>
                </a:moveTo>
                <a:lnTo>
                  <a:pt x="105709" y="353853"/>
                </a:lnTo>
                <a:lnTo>
                  <a:pt x="108953" y="366141"/>
                </a:lnTo>
                <a:lnTo>
                  <a:pt x="96672" y="369443"/>
                </a:lnTo>
                <a:lnTo>
                  <a:pt x="119867" y="369443"/>
                </a:lnTo>
                <a:lnTo>
                  <a:pt x="124129" y="348996"/>
                </a:lnTo>
                <a:close/>
              </a:path>
              <a:path w="124460" h="405130">
                <a:moveTo>
                  <a:pt x="12280" y="0"/>
                </a:moveTo>
                <a:lnTo>
                  <a:pt x="0" y="3175"/>
                </a:lnTo>
                <a:lnTo>
                  <a:pt x="93413" y="357095"/>
                </a:lnTo>
                <a:lnTo>
                  <a:pt x="105709" y="353853"/>
                </a:lnTo>
                <a:lnTo>
                  <a:pt x="1228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F157EECD-4D98-4A78-957C-7BAC85FFA297}"/>
              </a:ext>
            </a:extLst>
          </p:cNvPr>
          <p:cNvSpPr>
            <a:spLocks/>
          </p:cNvSpPr>
          <p:nvPr/>
        </p:nvSpPr>
        <p:spPr bwMode="auto">
          <a:xfrm>
            <a:off x="4495801" y="4079875"/>
            <a:ext cx="1096963" cy="1943100"/>
          </a:xfrm>
          <a:custGeom>
            <a:avLst/>
            <a:gdLst>
              <a:gd name="T0" fmla="*/ 1078 w 1097279"/>
              <a:gd name="T1" fmla="*/ 910107 h 1943100"/>
              <a:gd name="T2" fmla="*/ 9513 w 1097279"/>
              <a:gd name="T3" fmla="*/ 790382 h 1943100"/>
              <a:gd name="T4" fmla="*/ 25891 w 1097279"/>
              <a:gd name="T5" fmla="*/ 675630 h 1943100"/>
              <a:gd name="T6" fmla="*/ 49698 w 1097279"/>
              <a:gd name="T7" fmla="*/ 566761 h 1943100"/>
              <a:gd name="T8" fmla="*/ 80421 w 1097279"/>
              <a:gd name="T9" fmla="*/ 464686 h 1943100"/>
              <a:gd name="T10" fmla="*/ 117546 w 1097279"/>
              <a:gd name="T11" fmla="*/ 370315 h 1943100"/>
              <a:gd name="T12" fmla="*/ 160561 w 1097279"/>
              <a:gd name="T13" fmla="*/ 284559 h 1943100"/>
              <a:gd name="T14" fmla="*/ 208950 w 1097279"/>
              <a:gd name="T15" fmla="*/ 208327 h 1943100"/>
              <a:gd name="T16" fmla="*/ 262201 w 1097279"/>
              <a:gd name="T17" fmla="*/ 142531 h 1943100"/>
              <a:gd name="T18" fmla="*/ 319801 w 1097279"/>
              <a:gd name="T19" fmla="*/ 88081 h 1943100"/>
              <a:gd name="T20" fmla="*/ 445991 w 1097279"/>
              <a:gd name="T21" fmla="*/ 16861 h 1943100"/>
              <a:gd name="T22" fmla="*/ 548228 w 1097279"/>
              <a:gd name="T23" fmla="*/ 0 h 1943100"/>
              <a:gd name="T24" fmla="*/ 617004 w 1097279"/>
              <a:gd name="T25" fmla="*/ 7569 h 1943100"/>
              <a:gd name="T26" fmla="*/ 746402 w 1097279"/>
              <a:gd name="T27" fmla="*/ 65396 h 1943100"/>
              <a:gd name="T28" fmla="*/ 834289 w 1097279"/>
              <a:gd name="T29" fmla="*/ 142531 h 1943100"/>
              <a:gd name="T30" fmla="*/ 887554 w 1097279"/>
              <a:gd name="T31" fmla="*/ 208327 h 1943100"/>
              <a:gd name="T32" fmla="*/ 935958 w 1097279"/>
              <a:gd name="T33" fmla="*/ 284559 h 1943100"/>
              <a:gd name="T34" fmla="*/ 978987 w 1097279"/>
              <a:gd name="T35" fmla="*/ 370315 h 1943100"/>
              <a:gd name="T36" fmla="*/ 1016126 w 1097279"/>
              <a:gd name="T37" fmla="*/ 464686 h 1943100"/>
              <a:gd name="T38" fmla="*/ 1046861 w 1097279"/>
              <a:gd name="T39" fmla="*/ 566761 h 1943100"/>
              <a:gd name="T40" fmla="*/ 1070679 w 1097279"/>
              <a:gd name="T41" fmla="*/ 675630 h 1943100"/>
              <a:gd name="T42" fmla="*/ 1087065 w 1097279"/>
              <a:gd name="T43" fmla="*/ 790382 h 1943100"/>
              <a:gd name="T44" fmla="*/ 1095503 w 1097279"/>
              <a:gd name="T45" fmla="*/ 910107 h 1943100"/>
              <a:gd name="T46" fmla="*/ 1095503 w 1097279"/>
              <a:gd name="T47" fmla="*/ 1032985 h 1943100"/>
              <a:gd name="T48" fmla="*/ 1087065 w 1097279"/>
              <a:gd name="T49" fmla="*/ 1152697 h 1943100"/>
              <a:gd name="T50" fmla="*/ 1070679 w 1097279"/>
              <a:gd name="T51" fmla="*/ 1267439 h 1943100"/>
              <a:gd name="T52" fmla="*/ 1046861 w 1097279"/>
              <a:gd name="T53" fmla="*/ 1376299 h 1943100"/>
              <a:gd name="T54" fmla="*/ 1016126 w 1097279"/>
              <a:gd name="T55" fmla="*/ 1478367 h 1943100"/>
              <a:gd name="T56" fmla="*/ 978987 w 1097279"/>
              <a:gd name="T57" fmla="*/ 1572732 h 1943100"/>
              <a:gd name="T58" fmla="*/ 935958 w 1097279"/>
              <a:gd name="T59" fmla="*/ 1658485 h 1943100"/>
              <a:gd name="T60" fmla="*/ 887554 w 1097279"/>
              <a:gd name="T61" fmla="*/ 1734713 h 1943100"/>
              <a:gd name="T62" fmla="*/ 834289 w 1097279"/>
              <a:gd name="T63" fmla="*/ 1800507 h 1943100"/>
              <a:gd name="T64" fmla="*/ 776677 w 1097279"/>
              <a:gd name="T65" fmla="*/ 1854955 h 1943100"/>
              <a:gd name="T66" fmla="*/ 650470 w 1097279"/>
              <a:gd name="T67" fmla="*/ 1926175 h 1943100"/>
              <a:gd name="T68" fmla="*/ 548228 w 1097279"/>
              <a:gd name="T69" fmla="*/ 1943036 h 1943100"/>
              <a:gd name="T70" fmla="*/ 479453 w 1097279"/>
              <a:gd name="T71" fmla="*/ 1935466 h 1943100"/>
              <a:gd name="T72" fmla="*/ 350071 w 1097279"/>
              <a:gd name="T73" fmla="*/ 1877641 h 1943100"/>
              <a:gd name="T74" fmla="*/ 262201 w 1097279"/>
              <a:gd name="T75" fmla="*/ 1800507 h 1943100"/>
              <a:gd name="T76" fmla="*/ 208950 w 1097279"/>
              <a:gd name="T77" fmla="*/ 1734713 h 1943100"/>
              <a:gd name="T78" fmla="*/ 160561 w 1097279"/>
              <a:gd name="T79" fmla="*/ 1658485 h 1943100"/>
              <a:gd name="T80" fmla="*/ 117546 w 1097279"/>
              <a:gd name="T81" fmla="*/ 1572732 h 1943100"/>
              <a:gd name="T82" fmla="*/ 80421 w 1097279"/>
              <a:gd name="T83" fmla="*/ 1478367 h 1943100"/>
              <a:gd name="T84" fmla="*/ 49698 w 1097279"/>
              <a:gd name="T85" fmla="*/ 1376299 h 1943100"/>
              <a:gd name="T86" fmla="*/ 25891 w 1097279"/>
              <a:gd name="T87" fmla="*/ 1267439 h 1943100"/>
              <a:gd name="T88" fmla="*/ 9513 w 1097279"/>
              <a:gd name="T89" fmla="*/ 1152697 h 1943100"/>
              <a:gd name="T90" fmla="*/ 1078 w 1097279"/>
              <a:gd name="T91" fmla="*/ 1032985 h 194310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097279" h="1943100">
                <a:moveTo>
                  <a:pt x="0" y="971550"/>
                </a:moveTo>
                <a:lnTo>
                  <a:pt x="1078" y="910107"/>
                </a:lnTo>
                <a:lnTo>
                  <a:pt x="4272" y="849680"/>
                </a:lnTo>
                <a:lnTo>
                  <a:pt x="9516" y="790382"/>
                </a:lnTo>
                <a:lnTo>
                  <a:pt x="16746" y="732328"/>
                </a:lnTo>
                <a:lnTo>
                  <a:pt x="25898" y="675630"/>
                </a:lnTo>
                <a:lnTo>
                  <a:pt x="36908" y="620403"/>
                </a:lnTo>
                <a:lnTo>
                  <a:pt x="49712" y="566761"/>
                </a:lnTo>
                <a:lnTo>
                  <a:pt x="64246" y="514818"/>
                </a:lnTo>
                <a:lnTo>
                  <a:pt x="80444" y="464686"/>
                </a:lnTo>
                <a:lnTo>
                  <a:pt x="98244" y="416481"/>
                </a:lnTo>
                <a:lnTo>
                  <a:pt x="117580" y="370315"/>
                </a:lnTo>
                <a:lnTo>
                  <a:pt x="138389" y="326303"/>
                </a:lnTo>
                <a:lnTo>
                  <a:pt x="160607" y="284559"/>
                </a:lnTo>
                <a:lnTo>
                  <a:pt x="184169" y="245196"/>
                </a:lnTo>
                <a:lnTo>
                  <a:pt x="209010" y="208327"/>
                </a:lnTo>
                <a:lnTo>
                  <a:pt x="235068" y="174068"/>
                </a:lnTo>
                <a:lnTo>
                  <a:pt x="262277" y="142531"/>
                </a:lnTo>
                <a:lnTo>
                  <a:pt x="290573" y="113831"/>
                </a:lnTo>
                <a:lnTo>
                  <a:pt x="319893" y="88081"/>
                </a:lnTo>
                <a:lnTo>
                  <a:pt x="381345" y="45888"/>
                </a:lnTo>
                <a:lnTo>
                  <a:pt x="446119" y="16861"/>
                </a:lnTo>
                <a:lnTo>
                  <a:pt x="513702" y="1911"/>
                </a:lnTo>
                <a:lnTo>
                  <a:pt x="548386" y="0"/>
                </a:lnTo>
                <a:lnTo>
                  <a:pt x="583070" y="1911"/>
                </a:lnTo>
                <a:lnTo>
                  <a:pt x="617182" y="7569"/>
                </a:lnTo>
                <a:lnTo>
                  <a:pt x="683430" y="29671"/>
                </a:lnTo>
                <a:lnTo>
                  <a:pt x="746617" y="65396"/>
                </a:lnTo>
                <a:lnTo>
                  <a:pt x="806226" y="113831"/>
                </a:lnTo>
                <a:lnTo>
                  <a:pt x="834529" y="142531"/>
                </a:lnTo>
                <a:lnTo>
                  <a:pt x="861745" y="174068"/>
                </a:lnTo>
                <a:lnTo>
                  <a:pt x="887810" y="208327"/>
                </a:lnTo>
                <a:lnTo>
                  <a:pt x="912659" y="245196"/>
                </a:lnTo>
                <a:lnTo>
                  <a:pt x="936228" y="284559"/>
                </a:lnTo>
                <a:lnTo>
                  <a:pt x="958452" y="326303"/>
                </a:lnTo>
                <a:lnTo>
                  <a:pt x="979269" y="370315"/>
                </a:lnTo>
                <a:lnTo>
                  <a:pt x="998612" y="416481"/>
                </a:lnTo>
                <a:lnTo>
                  <a:pt x="1016419" y="464686"/>
                </a:lnTo>
                <a:lnTo>
                  <a:pt x="1032624" y="514818"/>
                </a:lnTo>
                <a:lnTo>
                  <a:pt x="1047163" y="566761"/>
                </a:lnTo>
                <a:lnTo>
                  <a:pt x="1059972" y="620403"/>
                </a:lnTo>
                <a:lnTo>
                  <a:pt x="1070987" y="675630"/>
                </a:lnTo>
                <a:lnTo>
                  <a:pt x="1080144" y="732328"/>
                </a:lnTo>
                <a:lnTo>
                  <a:pt x="1087378" y="790382"/>
                </a:lnTo>
                <a:lnTo>
                  <a:pt x="1092624" y="849680"/>
                </a:lnTo>
                <a:lnTo>
                  <a:pt x="1095819" y="910107"/>
                </a:lnTo>
                <a:lnTo>
                  <a:pt x="1096899" y="971550"/>
                </a:lnTo>
                <a:lnTo>
                  <a:pt x="1095819" y="1032985"/>
                </a:lnTo>
                <a:lnTo>
                  <a:pt x="1092624" y="1093406"/>
                </a:lnTo>
                <a:lnTo>
                  <a:pt x="1087378" y="1152697"/>
                </a:lnTo>
                <a:lnTo>
                  <a:pt x="1080144" y="1210746"/>
                </a:lnTo>
                <a:lnTo>
                  <a:pt x="1070987" y="1267439"/>
                </a:lnTo>
                <a:lnTo>
                  <a:pt x="1059972" y="1322661"/>
                </a:lnTo>
                <a:lnTo>
                  <a:pt x="1047163" y="1376299"/>
                </a:lnTo>
                <a:lnTo>
                  <a:pt x="1032624" y="1428239"/>
                </a:lnTo>
                <a:lnTo>
                  <a:pt x="1016419" y="1478367"/>
                </a:lnTo>
                <a:lnTo>
                  <a:pt x="998612" y="1526569"/>
                </a:lnTo>
                <a:lnTo>
                  <a:pt x="979269" y="1572732"/>
                </a:lnTo>
                <a:lnTo>
                  <a:pt x="958452" y="1616742"/>
                </a:lnTo>
                <a:lnTo>
                  <a:pt x="936228" y="1658485"/>
                </a:lnTo>
                <a:lnTo>
                  <a:pt x="912659" y="1697846"/>
                </a:lnTo>
                <a:lnTo>
                  <a:pt x="887810" y="1734713"/>
                </a:lnTo>
                <a:lnTo>
                  <a:pt x="861745" y="1768971"/>
                </a:lnTo>
                <a:lnTo>
                  <a:pt x="834529" y="1800507"/>
                </a:lnTo>
                <a:lnTo>
                  <a:pt x="806226" y="1829206"/>
                </a:lnTo>
                <a:lnTo>
                  <a:pt x="776901" y="1854955"/>
                </a:lnTo>
                <a:lnTo>
                  <a:pt x="715438" y="1897148"/>
                </a:lnTo>
                <a:lnTo>
                  <a:pt x="650657" y="1926175"/>
                </a:lnTo>
                <a:lnTo>
                  <a:pt x="583070" y="1941125"/>
                </a:lnTo>
                <a:lnTo>
                  <a:pt x="548386" y="1943036"/>
                </a:lnTo>
                <a:lnTo>
                  <a:pt x="513702" y="1941125"/>
                </a:lnTo>
                <a:lnTo>
                  <a:pt x="479591" y="1935466"/>
                </a:lnTo>
                <a:lnTo>
                  <a:pt x="413349" y="1913364"/>
                </a:lnTo>
                <a:lnTo>
                  <a:pt x="350172" y="1877641"/>
                </a:lnTo>
                <a:lnTo>
                  <a:pt x="290573" y="1829206"/>
                </a:lnTo>
                <a:lnTo>
                  <a:pt x="262277" y="1800507"/>
                </a:lnTo>
                <a:lnTo>
                  <a:pt x="235068" y="1768971"/>
                </a:lnTo>
                <a:lnTo>
                  <a:pt x="209010" y="1734713"/>
                </a:lnTo>
                <a:lnTo>
                  <a:pt x="184169" y="1697846"/>
                </a:lnTo>
                <a:lnTo>
                  <a:pt x="160607" y="1658485"/>
                </a:lnTo>
                <a:lnTo>
                  <a:pt x="138389" y="1616742"/>
                </a:lnTo>
                <a:lnTo>
                  <a:pt x="117580" y="1572732"/>
                </a:lnTo>
                <a:lnTo>
                  <a:pt x="98244" y="1526569"/>
                </a:lnTo>
                <a:lnTo>
                  <a:pt x="80444" y="1478367"/>
                </a:lnTo>
                <a:lnTo>
                  <a:pt x="64246" y="1428239"/>
                </a:lnTo>
                <a:lnTo>
                  <a:pt x="49712" y="1376299"/>
                </a:lnTo>
                <a:lnTo>
                  <a:pt x="36908" y="1322661"/>
                </a:lnTo>
                <a:lnTo>
                  <a:pt x="25898" y="1267439"/>
                </a:lnTo>
                <a:lnTo>
                  <a:pt x="16746" y="1210746"/>
                </a:lnTo>
                <a:lnTo>
                  <a:pt x="9516" y="1152697"/>
                </a:lnTo>
                <a:lnTo>
                  <a:pt x="4272" y="1093406"/>
                </a:lnTo>
                <a:lnTo>
                  <a:pt x="1078" y="1032985"/>
                </a:lnTo>
                <a:lnTo>
                  <a:pt x="0" y="97155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EE0C667-D8CA-41D1-87B6-C5C460CC67DF}"/>
              </a:ext>
            </a:extLst>
          </p:cNvPr>
          <p:cNvSpPr txBox="1"/>
          <p:nvPr/>
        </p:nvSpPr>
        <p:spPr>
          <a:xfrm>
            <a:off x="2636839" y="5232400"/>
            <a:ext cx="1209675" cy="289182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lIns="0" tIns="42545" rIns="0" bIns="0">
            <a:spAutoFit/>
          </a:bodyPr>
          <a:lstStyle/>
          <a:p>
            <a:pPr marL="91440">
              <a:spcBef>
                <a:spcPts val="335"/>
              </a:spcBef>
              <a:defRPr/>
            </a:pPr>
            <a:r>
              <a:rPr sz="800" b="1" dirty="0">
                <a:solidFill>
                  <a:srgbClr val="0000FF"/>
                </a:solidFill>
                <a:latin typeface="Times New Roman"/>
                <a:cs typeface="Times New Roman"/>
              </a:rPr>
              <a:t>REQUIEREN</a:t>
            </a:r>
            <a:r>
              <a:rPr sz="800" b="1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0000FF"/>
                </a:solidFill>
                <a:latin typeface="Times New Roman"/>
                <a:cs typeface="Times New Roman"/>
              </a:rPr>
              <a:t>MAYOR</a:t>
            </a:r>
            <a:endParaRPr sz="800">
              <a:latin typeface="Times New Roman"/>
              <a:cs typeface="Times New Roman"/>
            </a:endParaRPr>
          </a:p>
          <a:p>
            <a:pPr marL="91440">
              <a:defRPr/>
            </a:pPr>
            <a:r>
              <a:rPr sz="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DESAGREGACIÓN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05478F83-ACDE-44F9-9FB7-FB7544D91B7F}"/>
              </a:ext>
            </a:extLst>
          </p:cNvPr>
          <p:cNvSpPr>
            <a:spLocks/>
          </p:cNvSpPr>
          <p:nvPr/>
        </p:nvSpPr>
        <p:spPr bwMode="auto">
          <a:xfrm>
            <a:off x="3829050" y="5064126"/>
            <a:ext cx="654050" cy="168275"/>
          </a:xfrm>
          <a:custGeom>
            <a:avLst/>
            <a:gdLst>
              <a:gd name="T0" fmla="*/ 603212 w 655319"/>
              <a:gd name="T1" fmla="*/ 18598 h 167639"/>
              <a:gd name="T2" fmla="*/ 0 w 655319"/>
              <a:gd name="T3" fmla="*/ 155399 h 167639"/>
              <a:gd name="T4" fmla="*/ 2788 w 655319"/>
              <a:gd name="T5" fmla="*/ 167893 h 167639"/>
              <a:gd name="T6" fmla="*/ 606014 w 655319"/>
              <a:gd name="T7" fmla="*/ 31088 h 167639"/>
              <a:gd name="T8" fmla="*/ 603212 w 655319"/>
              <a:gd name="T9" fmla="*/ 18598 h 167639"/>
              <a:gd name="T10" fmla="*/ 651416 w 655319"/>
              <a:gd name="T11" fmla="*/ 15807 h 167639"/>
              <a:gd name="T12" fmla="*/ 615518 w 655319"/>
              <a:gd name="T13" fmla="*/ 15807 h 167639"/>
              <a:gd name="T14" fmla="*/ 618306 w 655319"/>
              <a:gd name="T15" fmla="*/ 28300 h 167639"/>
              <a:gd name="T16" fmla="*/ 606014 w 655319"/>
              <a:gd name="T17" fmla="*/ 31088 h 167639"/>
              <a:gd name="T18" fmla="*/ 610193 w 655319"/>
              <a:gd name="T19" fmla="*/ 49718 h 167639"/>
              <a:gd name="T20" fmla="*/ 651416 w 655319"/>
              <a:gd name="T21" fmla="*/ 15807 h 167639"/>
              <a:gd name="T22" fmla="*/ 615518 w 655319"/>
              <a:gd name="T23" fmla="*/ 15807 h 167639"/>
              <a:gd name="T24" fmla="*/ 603212 w 655319"/>
              <a:gd name="T25" fmla="*/ 18598 h 167639"/>
              <a:gd name="T26" fmla="*/ 606014 w 655319"/>
              <a:gd name="T27" fmla="*/ 31088 h 167639"/>
              <a:gd name="T28" fmla="*/ 618306 w 655319"/>
              <a:gd name="T29" fmla="*/ 28300 h 167639"/>
              <a:gd name="T30" fmla="*/ 615518 w 655319"/>
              <a:gd name="T31" fmla="*/ 15807 h 167639"/>
              <a:gd name="T32" fmla="*/ 599039 w 655319"/>
              <a:gd name="T33" fmla="*/ 0 h 167639"/>
              <a:gd name="T34" fmla="*/ 603212 w 655319"/>
              <a:gd name="T35" fmla="*/ 18598 h 167639"/>
              <a:gd name="T36" fmla="*/ 615518 w 655319"/>
              <a:gd name="T37" fmla="*/ 15807 h 167639"/>
              <a:gd name="T38" fmla="*/ 651416 w 655319"/>
              <a:gd name="T39" fmla="*/ 15807 h 167639"/>
              <a:gd name="T40" fmla="*/ 654050 w 655319"/>
              <a:gd name="T41" fmla="*/ 13640 h 167639"/>
              <a:gd name="T42" fmla="*/ 599039 w 655319"/>
              <a:gd name="T43" fmla="*/ 0 h 16763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5319" h="167639">
                <a:moveTo>
                  <a:pt x="604382" y="18528"/>
                </a:moveTo>
                <a:lnTo>
                  <a:pt x="0" y="154812"/>
                </a:lnTo>
                <a:lnTo>
                  <a:pt x="2793" y="167258"/>
                </a:lnTo>
                <a:lnTo>
                  <a:pt x="607190" y="30971"/>
                </a:lnTo>
                <a:lnTo>
                  <a:pt x="604382" y="18528"/>
                </a:lnTo>
                <a:close/>
              </a:path>
              <a:path w="655319" h="167639">
                <a:moveTo>
                  <a:pt x="652680" y="15747"/>
                </a:moveTo>
                <a:lnTo>
                  <a:pt x="616712" y="15747"/>
                </a:lnTo>
                <a:lnTo>
                  <a:pt x="619506" y="28193"/>
                </a:lnTo>
                <a:lnTo>
                  <a:pt x="607190" y="30971"/>
                </a:lnTo>
                <a:lnTo>
                  <a:pt x="611377" y="49530"/>
                </a:lnTo>
                <a:lnTo>
                  <a:pt x="652680" y="15747"/>
                </a:lnTo>
                <a:close/>
              </a:path>
              <a:path w="655319" h="167639">
                <a:moveTo>
                  <a:pt x="616712" y="15747"/>
                </a:moveTo>
                <a:lnTo>
                  <a:pt x="604382" y="18528"/>
                </a:lnTo>
                <a:lnTo>
                  <a:pt x="607190" y="30971"/>
                </a:lnTo>
                <a:lnTo>
                  <a:pt x="619506" y="28193"/>
                </a:lnTo>
                <a:lnTo>
                  <a:pt x="616712" y="15747"/>
                </a:lnTo>
                <a:close/>
              </a:path>
              <a:path w="655319" h="167639">
                <a:moveTo>
                  <a:pt x="600201" y="0"/>
                </a:moveTo>
                <a:lnTo>
                  <a:pt x="604382" y="18528"/>
                </a:lnTo>
                <a:lnTo>
                  <a:pt x="616712" y="15747"/>
                </a:lnTo>
                <a:lnTo>
                  <a:pt x="652680" y="15747"/>
                </a:lnTo>
                <a:lnTo>
                  <a:pt x="655319" y="13588"/>
                </a:lnTo>
                <a:lnTo>
                  <a:pt x="600201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A3E279AC-DB66-4372-94F4-E85988C1FF21}"/>
              </a:ext>
            </a:extLst>
          </p:cNvPr>
          <p:cNvSpPr>
            <a:spLocks/>
          </p:cNvSpPr>
          <p:nvPr/>
        </p:nvSpPr>
        <p:spPr bwMode="auto">
          <a:xfrm>
            <a:off x="5375275" y="5880100"/>
            <a:ext cx="0" cy="503238"/>
          </a:xfrm>
          <a:custGeom>
            <a:avLst/>
            <a:gdLst>
              <a:gd name="T0" fmla="*/ 0 h 503554"/>
              <a:gd name="T1" fmla="*/ 502921 h 503554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503554">
                <a:moveTo>
                  <a:pt x="0" y="0"/>
                </a:moveTo>
                <a:lnTo>
                  <a:pt x="0" y="503237"/>
                </a:lnTo>
              </a:path>
            </a:pathLst>
          </a:cu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4ACDD657-1EC6-471C-A41D-6C8776C91139}"/>
              </a:ext>
            </a:extLst>
          </p:cNvPr>
          <p:cNvSpPr>
            <a:spLocks/>
          </p:cNvSpPr>
          <p:nvPr/>
        </p:nvSpPr>
        <p:spPr bwMode="auto">
          <a:xfrm>
            <a:off x="5375276" y="6383338"/>
            <a:ext cx="576263" cy="0"/>
          </a:xfrm>
          <a:custGeom>
            <a:avLst/>
            <a:gdLst>
              <a:gd name="T0" fmla="*/ 0 w 576579"/>
              <a:gd name="T1" fmla="*/ 575883 w 57657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576579">
                <a:moveTo>
                  <a:pt x="0" y="0"/>
                </a:moveTo>
                <a:lnTo>
                  <a:pt x="576199" y="0"/>
                </a:lnTo>
              </a:path>
            </a:pathLst>
          </a:cu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CA05244-F45E-4AD1-BF07-08C61EE9D7EA}"/>
              </a:ext>
            </a:extLst>
          </p:cNvPr>
          <p:cNvSpPr>
            <a:spLocks/>
          </p:cNvSpPr>
          <p:nvPr/>
        </p:nvSpPr>
        <p:spPr bwMode="auto">
          <a:xfrm>
            <a:off x="5951538" y="5951538"/>
            <a:ext cx="0" cy="431800"/>
          </a:xfrm>
          <a:custGeom>
            <a:avLst/>
            <a:gdLst>
              <a:gd name="T0" fmla="*/ 431800 h 431800"/>
              <a:gd name="T1" fmla="*/ 0 h 43180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431800">
                <a:moveTo>
                  <a:pt x="0" y="43180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951B6327-F883-4897-9B2C-49E71B8E8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6278563"/>
            <a:ext cx="223838" cy="228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D3A26F41-2B87-43B8-8E72-5B634F644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951538"/>
            <a:ext cx="1733550" cy="41229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2545" rIns="0" bIns="0">
            <a:spAutoFit/>
          </a:bodyPr>
          <a:lstStyle>
            <a:lvl1pPr marL="92075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ts val="338"/>
              </a:spcBef>
            </a:pPr>
            <a:r>
              <a:rPr lang="es-PE" altLang="es-PE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 ELEMENTO PERTENECE  A UN ÚNICO PADRE DE NIVEL  SUPERIOR</a:t>
            </a:r>
            <a:endParaRPr lang="es-PE" altLang="es-PE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900F68CB-4301-4D14-A00A-455B387DCB2F}"/>
              </a:ext>
            </a:extLst>
          </p:cNvPr>
          <p:cNvSpPr>
            <a:spLocks/>
          </p:cNvSpPr>
          <p:nvPr/>
        </p:nvSpPr>
        <p:spPr bwMode="auto">
          <a:xfrm>
            <a:off x="5780089" y="6184901"/>
            <a:ext cx="1031875" cy="180975"/>
          </a:xfrm>
          <a:custGeom>
            <a:avLst/>
            <a:gdLst>
              <a:gd name="T0" fmla="*/ 46297 w 1033145"/>
              <a:gd name="T1" fmla="*/ 130532 h 180339"/>
              <a:gd name="T2" fmla="*/ 0 w 1033145"/>
              <a:gd name="T3" fmla="*/ 163387 h 180339"/>
              <a:gd name="T4" fmla="*/ 53909 w 1033145"/>
              <a:gd name="T5" fmla="*/ 180937 h 180339"/>
              <a:gd name="T6" fmla="*/ 51343 w 1033145"/>
              <a:gd name="T7" fmla="*/ 163948 h 180339"/>
              <a:gd name="T8" fmla="*/ 38561 w 1033145"/>
              <a:gd name="T9" fmla="*/ 163948 h 180339"/>
              <a:gd name="T10" fmla="*/ 36657 w 1033145"/>
              <a:gd name="T11" fmla="*/ 151344 h 180339"/>
              <a:gd name="T12" fmla="*/ 49153 w 1033145"/>
              <a:gd name="T13" fmla="*/ 149439 h 180339"/>
              <a:gd name="T14" fmla="*/ 46297 w 1033145"/>
              <a:gd name="T15" fmla="*/ 130532 h 180339"/>
              <a:gd name="T16" fmla="*/ 49153 w 1033145"/>
              <a:gd name="T17" fmla="*/ 149439 h 180339"/>
              <a:gd name="T18" fmla="*/ 36657 w 1033145"/>
              <a:gd name="T19" fmla="*/ 151344 h 180339"/>
              <a:gd name="T20" fmla="*/ 38561 w 1033145"/>
              <a:gd name="T21" fmla="*/ 163948 h 180339"/>
              <a:gd name="T22" fmla="*/ 51055 w 1033145"/>
              <a:gd name="T23" fmla="*/ 162043 h 180339"/>
              <a:gd name="T24" fmla="*/ 49153 w 1033145"/>
              <a:gd name="T25" fmla="*/ 149439 h 180339"/>
              <a:gd name="T26" fmla="*/ 51055 w 1033145"/>
              <a:gd name="T27" fmla="*/ 162043 h 180339"/>
              <a:gd name="T28" fmla="*/ 38561 w 1033145"/>
              <a:gd name="T29" fmla="*/ 163948 h 180339"/>
              <a:gd name="T30" fmla="*/ 51343 w 1033145"/>
              <a:gd name="T31" fmla="*/ 163948 h 180339"/>
              <a:gd name="T32" fmla="*/ 51055 w 1033145"/>
              <a:gd name="T33" fmla="*/ 162043 h 180339"/>
              <a:gd name="T34" fmla="*/ 1029592 w 1033145"/>
              <a:gd name="T35" fmla="*/ 0 h 180339"/>
              <a:gd name="T36" fmla="*/ 49153 w 1033145"/>
              <a:gd name="T37" fmla="*/ 149439 h 180339"/>
              <a:gd name="T38" fmla="*/ 51055 w 1033145"/>
              <a:gd name="T39" fmla="*/ 162043 h 180339"/>
              <a:gd name="T40" fmla="*/ 1031493 w 1033145"/>
              <a:gd name="T41" fmla="*/ 12604 h 180339"/>
              <a:gd name="T42" fmla="*/ 1029592 w 1033145"/>
              <a:gd name="T43" fmla="*/ 0 h 18033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33145" h="180339">
                <a:moveTo>
                  <a:pt x="46354" y="130073"/>
                </a:moveTo>
                <a:lnTo>
                  <a:pt x="0" y="162813"/>
                </a:lnTo>
                <a:lnTo>
                  <a:pt x="53975" y="180301"/>
                </a:lnTo>
                <a:lnTo>
                  <a:pt x="51406" y="163372"/>
                </a:lnTo>
                <a:lnTo>
                  <a:pt x="38608" y="163372"/>
                </a:lnTo>
                <a:lnTo>
                  <a:pt x="36702" y="150812"/>
                </a:lnTo>
                <a:lnTo>
                  <a:pt x="49213" y="148914"/>
                </a:lnTo>
                <a:lnTo>
                  <a:pt x="46354" y="130073"/>
                </a:lnTo>
                <a:close/>
              </a:path>
              <a:path w="1033145" h="180339">
                <a:moveTo>
                  <a:pt x="49213" y="148914"/>
                </a:moveTo>
                <a:lnTo>
                  <a:pt x="36702" y="150812"/>
                </a:lnTo>
                <a:lnTo>
                  <a:pt x="38608" y="163372"/>
                </a:lnTo>
                <a:lnTo>
                  <a:pt x="51118" y="161474"/>
                </a:lnTo>
                <a:lnTo>
                  <a:pt x="49213" y="148914"/>
                </a:lnTo>
                <a:close/>
              </a:path>
              <a:path w="1033145" h="180339">
                <a:moveTo>
                  <a:pt x="51118" y="161474"/>
                </a:moveTo>
                <a:lnTo>
                  <a:pt x="38608" y="163372"/>
                </a:lnTo>
                <a:lnTo>
                  <a:pt x="51406" y="163372"/>
                </a:lnTo>
                <a:lnTo>
                  <a:pt x="51118" y="161474"/>
                </a:lnTo>
                <a:close/>
              </a:path>
              <a:path w="1033145" h="180339">
                <a:moveTo>
                  <a:pt x="1030859" y="0"/>
                </a:moveTo>
                <a:lnTo>
                  <a:pt x="49213" y="148914"/>
                </a:lnTo>
                <a:lnTo>
                  <a:pt x="51118" y="161474"/>
                </a:lnTo>
                <a:lnTo>
                  <a:pt x="1032763" y="12560"/>
                </a:lnTo>
                <a:lnTo>
                  <a:pt x="103085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709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92620B5-828A-4005-9409-975AE587E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Crear EDT</a:t>
            </a:r>
            <a:endParaRPr lang="es-PE" dirty="0"/>
          </a:p>
          <a:p>
            <a:r>
              <a:rPr lang="es-PE" altLang="es-PE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F2DFFA-A608-4903-8F22-25F0207471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A3324-973D-453D-8FDE-98D2691A37E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422400"/>
            <a:ext cx="7850188" cy="504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endParaRPr lang="es-PE" altLang="es-PE"/>
          </a:p>
          <a:p>
            <a:pPr>
              <a:lnSpc>
                <a:spcPct val="80000"/>
              </a:lnSpc>
            </a:pPr>
            <a:endParaRPr lang="es-PE" altLang="es-PE" sz="3000"/>
          </a:p>
          <a:p>
            <a:pPr lvl="1">
              <a:lnSpc>
                <a:spcPct val="80000"/>
              </a:lnSpc>
            </a:pPr>
            <a:endParaRPr lang="es-PE" altLang="es-PE" sz="2600" i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76DF06-C8E1-4EB7-B21B-75C96FA9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37" y="1999055"/>
            <a:ext cx="7561263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163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3F881E-02CC-4C0E-8C90-8541D05243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8972664" cy="477331"/>
          </a:xfrm>
        </p:spPr>
        <p:txBody>
          <a:bodyPr>
            <a:normAutofit/>
          </a:bodyPr>
          <a:lstStyle/>
          <a:p>
            <a:r>
              <a:rPr lang="es-PE" dirty="0"/>
              <a:t>Ejemplo de Diccionario de la EDT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FCB76-25DB-4DDB-8C51-FE9E6B830A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5B6DA8-4FB2-4140-83A1-D1556462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14015" r="5975" b="11742"/>
          <a:stretch>
            <a:fillRect/>
          </a:stretch>
        </p:blipFill>
        <p:spPr bwMode="auto">
          <a:xfrm>
            <a:off x="1495055" y="2023280"/>
            <a:ext cx="9023350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9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816EAAD-B75C-4A41-91E2-5F6B249F87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PE" altLang="es-PE" dirty="0"/>
              <a:t>Validar el Alcance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B5216-788A-453A-AEA9-3AFBBA865A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BA33-547A-4DB0-AC0E-9FBD839971C0}"/>
              </a:ext>
            </a:extLst>
          </p:cNvPr>
          <p:cNvSpPr txBox="1">
            <a:spLocks noChangeArrowheads="1"/>
          </p:cNvSpPr>
          <p:nvPr/>
        </p:nvSpPr>
        <p:spPr>
          <a:xfrm>
            <a:off x="475988" y="2104938"/>
            <a:ext cx="10659649" cy="3513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altLang="es-PE" sz="2600"/>
              <a:t>Es el proceso que formaliza la aceptación de los entregables del proyecto que se han completado.</a:t>
            </a:r>
          </a:p>
          <a:p>
            <a:pPr lvl="1">
              <a:lnSpc>
                <a:spcPct val="80000"/>
              </a:lnSpc>
            </a:pPr>
            <a:r>
              <a:rPr lang="es-PE" altLang="es-PE" sz="2600"/>
              <a:t>Incluye revisar los entregables con el cliente o patrocinador para asegurarse que se han completado satisfactoriamente y obtener su aceptación formal.</a:t>
            </a:r>
          </a:p>
          <a:p>
            <a:pPr lvl="1">
              <a:lnSpc>
                <a:spcPct val="80000"/>
              </a:lnSpc>
            </a:pPr>
            <a:r>
              <a:rPr lang="es-PE" altLang="es-PE" sz="2600"/>
              <a:t>Por lo general el control de calidad se lleva a cabo antes de la verificación del alcance, sin embargo ambos pueden ejecutarse en paralelo.</a:t>
            </a:r>
            <a:endParaRPr lang="es-PE" altLang="es-PE" sz="2600" dirty="0"/>
          </a:p>
        </p:txBody>
      </p:sp>
    </p:spTree>
    <p:extLst>
      <p:ext uri="{BB962C8B-B14F-4D97-AF65-F5344CB8AC3E}">
        <p14:creationId xmlns:p14="http://schemas.microsoft.com/office/powerpoint/2010/main" val="40069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B754AD9-5AB6-4A26-8D2B-EAD0CCD733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Validar el Alcance</a:t>
            </a:r>
            <a:endParaRPr lang="es-PE" dirty="0"/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C5F3A5-CB80-4C67-8C6B-0F3F3841AD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CEB5F02-E2FE-4914-AA13-7DB5F425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18" y="3376679"/>
            <a:ext cx="27241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2 CuadroTexto">
            <a:extLst>
              <a:ext uri="{FF2B5EF4-FFF2-40B4-BE49-F238E27FC236}">
                <a16:creationId xmlns:a16="http://schemas.microsoft.com/office/drawing/2014/main" id="{B4BC5D7B-A8A0-4C9D-884F-B722215F9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369" y="3108391"/>
            <a:ext cx="1006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Inspección</a:t>
            </a:r>
          </a:p>
        </p:txBody>
      </p:sp>
      <p:sp>
        <p:nvSpPr>
          <p:cNvPr id="6" name="13 Flecha derecha">
            <a:extLst>
              <a:ext uri="{FF2B5EF4-FFF2-40B4-BE49-F238E27FC236}">
                <a16:creationId xmlns:a16="http://schemas.microsoft.com/office/drawing/2014/main" id="{0E78D126-772F-4EF7-8DC2-18E7CD80686B}"/>
              </a:ext>
            </a:extLst>
          </p:cNvPr>
          <p:cNvSpPr/>
          <p:nvPr/>
        </p:nvSpPr>
        <p:spPr>
          <a:xfrm>
            <a:off x="4132691" y="4192555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7" name="14 Flecha derecha">
            <a:extLst>
              <a:ext uri="{FF2B5EF4-FFF2-40B4-BE49-F238E27FC236}">
                <a16:creationId xmlns:a16="http://schemas.microsoft.com/office/drawing/2014/main" id="{8E11319C-6ABD-469C-BD86-F507C7743A4A}"/>
              </a:ext>
            </a:extLst>
          </p:cNvPr>
          <p:cNvSpPr/>
          <p:nvPr/>
        </p:nvSpPr>
        <p:spPr>
          <a:xfrm>
            <a:off x="7378278" y="4116862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C7FA60E-8515-4C67-ABA7-A9E517F2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81" y="3206816"/>
            <a:ext cx="512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0 CuadroTexto">
            <a:extLst>
              <a:ext uri="{FF2B5EF4-FFF2-40B4-BE49-F238E27FC236}">
                <a16:creationId xmlns:a16="http://schemas.microsoft.com/office/drawing/2014/main" id="{F2F7559C-41AF-4491-83A9-1185B8B68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105" y="3310004"/>
            <a:ext cx="1366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Documentación de Requisitos </a:t>
            </a:r>
          </a:p>
        </p:txBody>
      </p:sp>
      <p:sp>
        <p:nvSpPr>
          <p:cNvPr id="10" name="23 CuadroTexto">
            <a:extLst>
              <a:ext uri="{FF2B5EF4-FFF2-40B4-BE49-F238E27FC236}">
                <a16:creationId xmlns:a16="http://schemas.microsoft.com/office/drawing/2014/main" id="{71930D59-8356-4CDA-BA49-4B3810533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444" y="4795904"/>
            <a:ext cx="139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95BDD158-5026-45DA-AB9A-49FA8FD1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94" y="4900678"/>
            <a:ext cx="1023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5 CuadroTexto">
            <a:extLst>
              <a:ext uri="{FF2B5EF4-FFF2-40B4-BE49-F238E27FC236}">
                <a16:creationId xmlns:a16="http://schemas.microsoft.com/office/drawing/2014/main" id="{31722EFB-C985-4232-89A2-4E46E6ED9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393" y="5697604"/>
            <a:ext cx="989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Documentos del Proyecto</a:t>
            </a:r>
          </a:p>
        </p:txBody>
      </p:sp>
      <p:cxnSp>
        <p:nvCxnSpPr>
          <p:cNvPr id="13" name="26 Conector recto de flecha">
            <a:extLst>
              <a:ext uri="{FF2B5EF4-FFF2-40B4-BE49-F238E27FC236}">
                <a16:creationId xmlns:a16="http://schemas.microsoft.com/office/drawing/2014/main" id="{D2599574-B6AB-47C5-BBDD-D1E7ABB4FE98}"/>
              </a:ext>
            </a:extLst>
          </p:cNvPr>
          <p:cNvCxnSpPr/>
          <p:nvPr/>
        </p:nvCxnSpPr>
        <p:spPr>
          <a:xfrm>
            <a:off x="8238431" y="5081654"/>
            <a:ext cx="493713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7">
            <a:extLst>
              <a:ext uri="{FF2B5EF4-FFF2-40B4-BE49-F238E27FC236}">
                <a16:creationId xmlns:a16="http://schemas.microsoft.com/office/drawing/2014/main" id="{4CCC6280-4BD4-46D1-825E-CAB79028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30" y="4086291"/>
            <a:ext cx="1004888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34 CuadroTexto">
            <a:extLst>
              <a:ext uri="{FF2B5EF4-FFF2-40B4-BE49-F238E27FC236}">
                <a16:creationId xmlns:a16="http://schemas.microsoft.com/office/drawing/2014/main" id="{79D9F40B-F65F-47BD-A02F-EF9E2FDB9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444" y="4192654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Matriz de Rastreabilidad de Requisitos</a:t>
            </a:r>
          </a:p>
        </p:txBody>
      </p:sp>
      <p:sp>
        <p:nvSpPr>
          <p:cNvPr id="16" name="35 CuadroTexto">
            <a:extLst>
              <a:ext uri="{FF2B5EF4-FFF2-40B4-BE49-F238E27FC236}">
                <a16:creationId xmlns:a16="http://schemas.microsoft.com/office/drawing/2014/main" id="{F9044DFE-63D7-4BC6-99C0-F59B4CBA5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5844" y="2403541"/>
            <a:ext cx="1366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D22CCBF7-7CEC-4133-9838-E813C7D7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06" y="2157478"/>
            <a:ext cx="10652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6D9D9A5A-C6DA-4250-A296-D65B6595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68" y="2041591"/>
            <a:ext cx="9890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60F0BF10-A92A-4B92-97FD-A76FA1B4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4" t="21431" r="17447"/>
          <a:stretch>
            <a:fillRect/>
          </a:stretch>
        </p:blipFill>
        <p:spPr bwMode="auto">
          <a:xfrm>
            <a:off x="6007993" y="1920942"/>
            <a:ext cx="806450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41 CuadroTexto">
            <a:extLst>
              <a:ext uri="{FF2B5EF4-FFF2-40B4-BE49-F238E27FC236}">
                <a16:creationId xmlns:a16="http://schemas.microsoft.com/office/drawing/2014/main" id="{DDB0A4D7-435B-4922-A9E4-3DD0077AC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206" y="2808354"/>
            <a:ext cx="1363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Técnicas grupales de toma de decisiones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97C0315D-1455-4F3A-9B73-787B8197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4" b="26048"/>
          <a:stretch>
            <a:fillRect/>
          </a:stretch>
        </p:blipFill>
        <p:spPr bwMode="auto">
          <a:xfrm>
            <a:off x="8000306" y="2124142"/>
            <a:ext cx="785813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43 CuadroTexto">
            <a:extLst>
              <a:ext uri="{FF2B5EF4-FFF2-40B4-BE49-F238E27FC236}">
                <a16:creationId xmlns:a16="http://schemas.microsoft.com/office/drawing/2014/main" id="{C60071BC-DA8A-489B-B196-5692A0052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5644" y="2255904"/>
            <a:ext cx="1095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Entregables aceptados</a:t>
            </a:r>
          </a:p>
        </p:txBody>
      </p:sp>
      <p:sp>
        <p:nvSpPr>
          <p:cNvPr id="23" name="44 CuadroTexto">
            <a:extLst>
              <a:ext uri="{FF2B5EF4-FFF2-40B4-BE49-F238E27FC236}">
                <a16:creationId xmlns:a16="http://schemas.microsoft.com/office/drawing/2014/main" id="{E6D24F6A-EECE-4B5A-871E-192E42D1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768" y="3170304"/>
            <a:ext cx="989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9C77D0F7-48AF-4D86-A6A0-D9C2832C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4430" r="15837" b="6978"/>
          <a:stretch>
            <a:fillRect/>
          </a:stretch>
        </p:blipFill>
        <p:spPr bwMode="auto">
          <a:xfrm>
            <a:off x="8086031" y="3071879"/>
            <a:ext cx="5429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46 CuadroTexto">
            <a:extLst>
              <a:ext uri="{FF2B5EF4-FFF2-40B4-BE49-F238E27FC236}">
                <a16:creationId xmlns:a16="http://schemas.microsoft.com/office/drawing/2014/main" id="{0A7CC2D5-947C-48A3-B147-DBACBF9A4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656" y="6016691"/>
            <a:ext cx="1241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Datos del desempeño de trabajo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2178CCA-51C3-49DD-9A3E-422F167B7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93" y="6057967"/>
            <a:ext cx="8556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02481379-D97A-4395-BE65-7167C0AB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181" y="3954529"/>
            <a:ext cx="9636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49 CuadroTexto">
            <a:extLst>
              <a:ext uri="{FF2B5EF4-FFF2-40B4-BE49-F238E27FC236}">
                <a16:creationId xmlns:a16="http://schemas.microsoft.com/office/drawing/2014/main" id="{5FCF8FB5-6038-4509-8EC5-E52B0FBD6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6456" y="3984691"/>
            <a:ext cx="10144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dirty="0"/>
              <a:t>Información sobre el desempeño del trabajo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84288D4-39FB-49E4-AAC6-B1B207F6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05" y="5084828"/>
            <a:ext cx="78263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53 CuadroTexto">
            <a:extLst>
              <a:ext uri="{FF2B5EF4-FFF2-40B4-BE49-F238E27FC236}">
                <a16:creationId xmlns:a16="http://schemas.microsoft.com/office/drawing/2014/main" id="{D3742145-82EE-4B34-944D-9243A783A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656" y="5210241"/>
            <a:ext cx="1012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Entregables Verificados</a:t>
            </a:r>
          </a:p>
        </p:txBody>
      </p:sp>
    </p:spTree>
    <p:extLst>
      <p:ext uri="{BB962C8B-B14F-4D97-AF65-F5344CB8AC3E}">
        <p14:creationId xmlns:p14="http://schemas.microsoft.com/office/powerpoint/2010/main" val="78389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388D606-A06C-4936-AF85-D771A1C4EA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Validar el Alcance</a:t>
            </a:r>
            <a:endParaRPr lang="es-PE" dirty="0"/>
          </a:p>
          <a:p>
            <a:r>
              <a:rPr lang="es-PE" altLang="es-PE" dirty="0"/>
              <a:t>Entradas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174985-71E4-410A-8933-7F29D3B1C5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53455A-95C9-42DE-A6EC-C966CBBF5B0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856717"/>
            <a:ext cx="6926893" cy="2190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s-PE" altLang="es-PE" sz="2600"/>
              <a:t>Entregables Verificados.- S</a:t>
            </a:r>
            <a:r>
              <a:rPr lang="es-PE" altLang="es-PE"/>
              <a:t>on los resultados del proyecto que se han completado y verificado su corrección a través del proceso de Control de Calidad.</a:t>
            </a:r>
          </a:p>
          <a:p>
            <a:pPr lvl="1">
              <a:lnSpc>
                <a:spcPct val="80000"/>
              </a:lnSpc>
            </a:pPr>
            <a:endParaRPr lang="es-PE" altLang="es-PE"/>
          </a:p>
          <a:p>
            <a:pPr lvl="1">
              <a:lnSpc>
                <a:spcPct val="80000"/>
              </a:lnSpc>
            </a:pPr>
            <a:r>
              <a:rPr lang="es-PE" altLang="es-PE" sz="2600"/>
              <a:t>Datos  de  desempeño  del  trabajo:  </a:t>
            </a:r>
            <a:r>
              <a:rPr lang="es-PE" altLang="es-PE"/>
              <a:t>Grado  de  cumplimiento  del entregable en relación a la métricas de calidad, cantidad y severidad de no conformidades, etc.</a:t>
            </a:r>
          </a:p>
          <a:p>
            <a:pPr lvl="1">
              <a:lnSpc>
                <a:spcPct val="80000"/>
              </a:lnSpc>
            </a:pPr>
            <a:endParaRPr lang="es-PE" altLang="es-PE" sz="2600"/>
          </a:p>
          <a:p>
            <a:pPr lvl="1">
              <a:lnSpc>
                <a:spcPct val="80000"/>
              </a:lnSpc>
            </a:pPr>
            <a:endParaRPr lang="es-PE" altLang="es-PE"/>
          </a:p>
          <a:p>
            <a:pPr>
              <a:lnSpc>
                <a:spcPct val="80000"/>
              </a:lnSpc>
            </a:pPr>
            <a:endParaRPr lang="es-PE" altLang="es-PE" sz="3000"/>
          </a:p>
          <a:p>
            <a:pPr lvl="1">
              <a:lnSpc>
                <a:spcPct val="80000"/>
              </a:lnSpc>
            </a:pPr>
            <a:endParaRPr lang="es-PE" altLang="es-PE" sz="2600" i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B6D45F-F510-417F-AD9F-E21CFEF3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73" y="4426777"/>
            <a:ext cx="2370804" cy="150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4AAD53D-E4B5-4E71-B2EF-EAFF7A76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392" y="2039937"/>
            <a:ext cx="1774846" cy="19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39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61267B-ED58-47CB-B6B3-859453205B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Validar el Alcance</a:t>
            </a:r>
            <a:endParaRPr lang="es-PE" dirty="0"/>
          </a:p>
          <a:p>
            <a:r>
              <a:rPr lang="es-PE" altLang="es-PE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BCC27-832C-4044-B03A-222B1912AB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137E81-BBF0-4A41-B275-7C381823E6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648989"/>
            <a:ext cx="7850188" cy="359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endParaRPr lang="es-PE" altLang="es-PE" sz="2600"/>
          </a:p>
          <a:p>
            <a:pPr lvl="1">
              <a:lnSpc>
                <a:spcPct val="80000"/>
              </a:lnSpc>
            </a:pPr>
            <a:endParaRPr lang="es-PE" altLang="es-PE"/>
          </a:p>
          <a:p>
            <a:pPr>
              <a:lnSpc>
                <a:spcPct val="80000"/>
              </a:lnSpc>
            </a:pPr>
            <a:endParaRPr lang="es-PE" altLang="es-PE" sz="3000"/>
          </a:p>
          <a:p>
            <a:pPr lvl="1">
              <a:lnSpc>
                <a:spcPct val="80000"/>
              </a:lnSpc>
            </a:pPr>
            <a:endParaRPr lang="es-PE" altLang="es-PE" sz="2600" i="1" dirty="0"/>
          </a:p>
        </p:txBody>
      </p:sp>
      <p:grpSp>
        <p:nvGrpSpPr>
          <p:cNvPr id="5" name="3 Grupo">
            <a:extLst>
              <a:ext uri="{FF2B5EF4-FFF2-40B4-BE49-F238E27FC236}">
                <a16:creationId xmlns:a16="http://schemas.microsoft.com/office/drawing/2014/main" id="{6EAB4D99-F26A-4919-9D95-C418A1568D72}"/>
              </a:ext>
            </a:extLst>
          </p:cNvPr>
          <p:cNvGrpSpPr>
            <a:grpSpLocks/>
          </p:cNvGrpSpPr>
          <p:nvPr/>
        </p:nvGrpSpPr>
        <p:grpSpPr bwMode="auto">
          <a:xfrm>
            <a:off x="3319376" y="3287778"/>
            <a:ext cx="5543550" cy="3132138"/>
            <a:chOff x="1315023" y="3789040"/>
            <a:chExt cx="5184576" cy="284340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66AF646-68CA-4C2D-B6A1-FCEFF3CB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03" r="4416" b="11111"/>
            <a:stretch>
              <a:fillRect/>
            </a:stretch>
          </p:blipFill>
          <p:spPr bwMode="auto">
            <a:xfrm>
              <a:off x="1315023" y="3789040"/>
              <a:ext cx="5184576" cy="2843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A6A0956-596B-4712-BF0D-2B316931C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4" y="4797152"/>
              <a:ext cx="988461" cy="1066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1 Rectángulo">
            <a:extLst>
              <a:ext uri="{FF2B5EF4-FFF2-40B4-BE49-F238E27FC236}">
                <a16:creationId xmlns:a16="http://schemas.microsoft.com/office/drawing/2014/main" id="{8C3FE5E5-7CBE-4388-8BEE-F67B5E2A2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119" y="2358591"/>
            <a:ext cx="79200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dirty="0"/>
              <a:t>La inspección incluye actividades tales como medir, examinar y verificar para determinar si el trabajo y los entregables cumplen con los requisitos y los criterios de aceptación del producto.</a:t>
            </a:r>
          </a:p>
        </p:txBody>
      </p:sp>
    </p:spTree>
    <p:extLst>
      <p:ext uri="{BB962C8B-B14F-4D97-AF65-F5344CB8AC3E}">
        <p14:creationId xmlns:p14="http://schemas.microsoft.com/office/powerpoint/2010/main" val="163537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C69020-2898-461C-B43D-23CB3EA26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es-PE" altLang="es-PE" sz="2600" i="1" dirty="0"/>
              <a:t>Proceso que monitorea el estado del alcance del proyecto y el producto y gestiona cambios a la Línea Base del Alcance.</a:t>
            </a:r>
          </a:p>
          <a:p>
            <a:pPr lvl="1">
              <a:lnSpc>
                <a:spcPct val="80000"/>
              </a:lnSpc>
            </a:pPr>
            <a:r>
              <a:rPr lang="es-PE" altLang="es-PE" sz="2600" i="1" dirty="0"/>
              <a:t>Asegura que todos los cambios solicitados o las acciones preventivas o correctivas recomendadas se procesen a través </a:t>
            </a:r>
            <a:r>
              <a:rPr lang="es-PE" altLang="es-PE" sz="2600" i="1" dirty="0">
                <a:solidFill>
                  <a:srgbClr val="FF0000"/>
                </a:solidFill>
              </a:rPr>
              <a:t>Realizar el control integrado de cambios</a:t>
            </a:r>
            <a:r>
              <a:rPr lang="es-PE" altLang="es-PE" sz="2600" i="1" dirty="0"/>
              <a:t>.</a:t>
            </a:r>
          </a:p>
          <a:p>
            <a:pPr lvl="1">
              <a:lnSpc>
                <a:spcPct val="80000"/>
              </a:lnSpc>
            </a:pPr>
            <a:r>
              <a:rPr lang="es-PE" altLang="es-PE" sz="2600" i="1" dirty="0"/>
              <a:t>También se utiliza para gestionar los cambios reales cuando suceden y se integra a los otros procesos de control</a:t>
            </a:r>
          </a:p>
          <a:p>
            <a:pPr lvl="1">
              <a:lnSpc>
                <a:spcPct val="80000"/>
              </a:lnSpc>
            </a:pPr>
            <a:r>
              <a:rPr lang="es-PE" altLang="es-PE" sz="2600" i="1" dirty="0"/>
              <a:t>Los cambios no controlados se denominan Corrupción del Alcance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FC9377-0CB1-4B3D-9568-9822815CBD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PE" altLang="es-PE" dirty="0"/>
              <a:t>Controlar el Alcance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DDBE34-146A-4A8B-AC6A-A5CEC93CEB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04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5C1568-B50F-493D-96FA-ACCD8D3BB0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altLang="es-PE" dirty="0"/>
              <a:t>Controlar el Alcance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E8608C-5C54-4132-80A1-0531726FA7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EC5E1CD3-700F-439E-B04F-328106F83F7C}"/>
              </a:ext>
            </a:extLst>
          </p:cNvPr>
          <p:cNvSpPr/>
          <p:nvPr/>
        </p:nvSpPr>
        <p:spPr>
          <a:xfrm>
            <a:off x="3290258" y="2928113"/>
            <a:ext cx="7058025" cy="25860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PE" sz="2400" dirty="0"/>
              <a:t>A  diferencia  de  validar  el  alcance  donde  se  revisa  que  se  estén  completando los  entregables  satisfaciendo  al  cliente,  </a:t>
            </a:r>
            <a:r>
              <a:rPr lang="es-PE" sz="2400" dirty="0">
                <a:solidFill>
                  <a:srgbClr val="0000FF"/>
                </a:solidFill>
              </a:rPr>
              <a:t>el  proceso  de  controlar  el  alcance consiste  en  revisar  que  se  estén  realizando  los  entregables  definidos  en  el proyecto, ni más ni menos.</a:t>
            </a:r>
          </a:p>
          <a:p>
            <a:pPr>
              <a:defRPr/>
            </a:pPr>
            <a:endParaRPr lang="es-PE" dirty="0"/>
          </a:p>
        </p:txBody>
      </p:sp>
      <p:grpSp>
        <p:nvGrpSpPr>
          <p:cNvPr id="8" name="7 Grupo">
            <a:extLst>
              <a:ext uri="{FF2B5EF4-FFF2-40B4-BE49-F238E27FC236}">
                <a16:creationId xmlns:a16="http://schemas.microsoft.com/office/drawing/2014/main" id="{27D54001-F2FE-4E45-9451-6ED1036913F7}"/>
              </a:ext>
            </a:extLst>
          </p:cNvPr>
          <p:cNvGrpSpPr>
            <a:grpSpLocks/>
          </p:cNvGrpSpPr>
          <p:nvPr/>
        </p:nvGrpSpPr>
        <p:grpSpPr bwMode="auto">
          <a:xfrm>
            <a:off x="1617032" y="3001138"/>
            <a:ext cx="1601788" cy="1652587"/>
            <a:chOff x="3851919" y="2636911"/>
            <a:chExt cx="1602057" cy="165287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B059C019-2698-42D0-8AAB-8E65C358F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9" t="10588" r="17085" b="13982"/>
            <a:stretch>
              <a:fillRect/>
            </a:stretch>
          </p:blipFill>
          <p:spPr bwMode="auto">
            <a:xfrm>
              <a:off x="3851919" y="2636911"/>
              <a:ext cx="1602057" cy="1652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9 CuadroTexto">
              <a:extLst>
                <a:ext uri="{FF2B5EF4-FFF2-40B4-BE49-F238E27FC236}">
                  <a16:creationId xmlns:a16="http://schemas.microsoft.com/office/drawing/2014/main" id="{746489A3-49E7-40ED-885D-A9D69E2F6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936" y="3233323"/>
              <a:ext cx="12899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r>
                <a:rPr lang="es-PE" altLang="es-PE" sz="1600" b="1" i="1"/>
                <a:t>¡Recordar!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54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8FFB1AC-E671-4359-BDAB-09EA1F0D6D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Controlar el Alcance</a:t>
            </a:r>
            <a:endParaRPr lang="es-PE" dirty="0"/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76D5C-1078-40D8-B50D-6361D640BE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7E7F6A7-A155-45B7-9919-E1B0DB4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118" y="3141728"/>
            <a:ext cx="2725738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1 CuadroTexto">
            <a:extLst>
              <a:ext uri="{FF2B5EF4-FFF2-40B4-BE49-F238E27FC236}">
                <a16:creationId xmlns:a16="http://schemas.microsoft.com/office/drawing/2014/main" id="{182097DB-6929-4ECC-9FBE-10EA47B4C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7419" y="2725803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Análisis de Variación</a:t>
            </a:r>
          </a:p>
        </p:txBody>
      </p:sp>
      <p:sp>
        <p:nvSpPr>
          <p:cNvPr id="6" name="12 Flecha derecha">
            <a:extLst>
              <a:ext uri="{FF2B5EF4-FFF2-40B4-BE49-F238E27FC236}">
                <a16:creationId xmlns:a16="http://schemas.microsoft.com/office/drawing/2014/main" id="{AF7663C2-9E34-4F04-B7B4-C4044FDFD5B9}"/>
              </a:ext>
            </a:extLst>
          </p:cNvPr>
          <p:cNvSpPr/>
          <p:nvPr/>
        </p:nvSpPr>
        <p:spPr>
          <a:xfrm>
            <a:off x="4277379" y="3958159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7" name="13 Flecha derecha">
            <a:extLst>
              <a:ext uri="{FF2B5EF4-FFF2-40B4-BE49-F238E27FC236}">
                <a16:creationId xmlns:a16="http://schemas.microsoft.com/office/drawing/2014/main" id="{7D6AD22D-90EA-45BD-AFBD-39D457D86010}"/>
              </a:ext>
            </a:extLst>
          </p:cNvPr>
          <p:cNvSpPr/>
          <p:nvPr/>
        </p:nvSpPr>
        <p:spPr>
          <a:xfrm>
            <a:off x="7522966" y="3882466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ABF12A-2E55-4189-B80D-47029D3B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81" y="2971865"/>
            <a:ext cx="514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5 CuadroTexto">
            <a:extLst>
              <a:ext uri="{FF2B5EF4-FFF2-40B4-BE49-F238E27FC236}">
                <a16:creationId xmlns:a16="http://schemas.microsoft.com/office/drawing/2014/main" id="{5BF0B653-0C44-4344-A770-49375E7CD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7307" y="3075053"/>
            <a:ext cx="1368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Documentación de Requisitos </a:t>
            </a:r>
          </a:p>
        </p:txBody>
      </p:sp>
      <p:sp>
        <p:nvSpPr>
          <p:cNvPr id="10" name="16 CuadroTexto">
            <a:extLst>
              <a:ext uri="{FF2B5EF4-FFF2-40B4-BE49-F238E27FC236}">
                <a16:creationId xmlns:a16="http://schemas.microsoft.com/office/drawing/2014/main" id="{F965CA4A-48A8-46A8-A5AA-6BE656B75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643" y="4562541"/>
            <a:ext cx="1392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71852C3C-887A-4D32-B63F-3C742DD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343" y="5100703"/>
            <a:ext cx="1023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8 CuadroTexto">
            <a:extLst>
              <a:ext uri="{FF2B5EF4-FFF2-40B4-BE49-F238E27FC236}">
                <a16:creationId xmlns:a16="http://schemas.microsoft.com/office/drawing/2014/main" id="{3A9974EF-BBCD-44DE-A283-86C30BD5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644" y="6027803"/>
            <a:ext cx="989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Documentos del Proyecto</a:t>
            </a:r>
          </a:p>
        </p:txBody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7F7BA154-15C5-44CC-8886-58F052B0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2" y="3852928"/>
            <a:ext cx="11255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21 CuadroTexto">
            <a:extLst>
              <a:ext uri="{FF2B5EF4-FFF2-40B4-BE49-F238E27FC236}">
                <a16:creationId xmlns:a16="http://schemas.microsoft.com/office/drawing/2014/main" id="{7E5CB553-2B4A-4375-81A2-0D3C006D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644" y="3957703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Matriz de Rastreabilidad de Requisitos</a:t>
            </a:r>
          </a:p>
        </p:txBody>
      </p:sp>
      <p:sp>
        <p:nvSpPr>
          <p:cNvPr id="15" name="22 CuadroTexto">
            <a:extLst>
              <a:ext uri="{FF2B5EF4-FFF2-40B4-BE49-F238E27FC236}">
                <a16:creationId xmlns:a16="http://schemas.microsoft.com/office/drawing/2014/main" id="{BB33EE34-6E67-41AC-BDA5-EBC081F7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043" y="2238440"/>
            <a:ext cx="1366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5B0740CF-9D6D-4C0F-92B8-22A230CA9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94" y="1992377"/>
            <a:ext cx="10652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1 CuadroTexto">
            <a:extLst>
              <a:ext uri="{FF2B5EF4-FFF2-40B4-BE49-F238E27FC236}">
                <a16:creationId xmlns:a16="http://schemas.microsoft.com/office/drawing/2014/main" id="{846C041A-96D4-4199-8F28-E1A26CD98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319" y="3451291"/>
            <a:ext cx="989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Solicitudes de Cambio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63548356-D608-4885-850C-46C12D35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4430" r="15837" b="6978"/>
          <a:stretch>
            <a:fillRect/>
          </a:stretch>
        </p:blipFill>
        <p:spPr bwMode="auto">
          <a:xfrm>
            <a:off x="8236582" y="3352866"/>
            <a:ext cx="5429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33 CuadroTexto">
            <a:extLst>
              <a:ext uri="{FF2B5EF4-FFF2-40B4-BE49-F238E27FC236}">
                <a16:creationId xmlns:a16="http://schemas.microsoft.com/office/drawing/2014/main" id="{BAA25015-C8C4-440E-987F-419AC3D79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19" y="4959415"/>
            <a:ext cx="1014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Datos del desempeño de trabajo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D473E60-7F45-40A4-AE9C-D445D0BE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56" y="5000691"/>
            <a:ext cx="8556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55B9BF9-0C82-42E7-92A4-0D1D0E6B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07" y="1920940"/>
            <a:ext cx="120808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439F7AC2-42EE-4FB4-8AFD-23A3A6C7F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19" y="2389253"/>
            <a:ext cx="9636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37 CuadroTexto">
            <a:extLst>
              <a:ext uri="{FF2B5EF4-FFF2-40B4-BE49-F238E27FC236}">
                <a16:creationId xmlns:a16="http://schemas.microsoft.com/office/drawing/2014/main" id="{0F1EEBAB-0048-47B6-82C8-29ECEC84D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694" y="2419415"/>
            <a:ext cx="10144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Información sobre el desempeño del trabajo</a:t>
            </a:r>
          </a:p>
        </p:txBody>
      </p:sp>
      <p:pic>
        <p:nvPicPr>
          <p:cNvPr id="24" name="Picture 10" descr="stock vector : folder with documents">
            <a:extLst>
              <a:ext uri="{FF2B5EF4-FFF2-40B4-BE49-F238E27FC236}">
                <a16:creationId xmlns:a16="http://schemas.microsoft.com/office/drawing/2014/main" id="{0DDAE20D-8A14-4399-A1D2-F7F89975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831019" y="5681727"/>
            <a:ext cx="879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39 CuadroTexto">
            <a:extLst>
              <a:ext uri="{FF2B5EF4-FFF2-40B4-BE49-F238E27FC236}">
                <a16:creationId xmlns:a16="http://schemas.microsoft.com/office/drawing/2014/main" id="{0589F4E4-3549-472D-9BC6-D46B5E753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569" y="5697603"/>
            <a:ext cx="1400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sp>
        <p:nvSpPr>
          <p:cNvPr id="26" name="40 CuadroTexto">
            <a:extLst>
              <a:ext uri="{FF2B5EF4-FFF2-40B4-BE49-F238E27FC236}">
                <a16:creationId xmlns:a16="http://schemas.microsoft.com/office/drawing/2014/main" id="{0DAD1CD7-45FD-40B5-9C6A-BB369234A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957" y="6080190"/>
            <a:ext cx="136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Dirección del Proyecto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B2F75008-58BF-40D3-A06B-19912730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57" y="5199127"/>
            <a:ext cx="10636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0" descr="stock vector : folder with documents">
            <a:extLst>
              <a:ext uri="{FF2B5EF4-FFF2-40B4-BE49-F238E27FC236}">
                <a16:creationId xmlns:a16="http://schemas.microsoft.com/office/drawing/2014/main" id="{0773B3C9-0057-482A-AA46-1E393694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8744582" y="5064190"/>
            <a:ext cx="8794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43 CuadroTexto">
            <a:extLst>
              <a:ext uri="{FF2B5EF4-FFF2-40B4-BE49-F238E27FC236}">
                <a16:creationId xmlns:a16="http://schemas.microsoft.com/office/drawing/2014/main" id="{A0079E34-2D1B-42DE-9594-E538EFCC1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8557" y="5889690"/>
            <a:ext cx="1398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cxnSp>
        <p:nvCxnSpPr>
          <p:cNvPr id="30" name="44 Conector recto de flecha">
            <a:extLst>
              <a:ext uri="{FF2B5EF4-FFF2-40B4-BE49-F238E27FC236}">
                <a16:creationId xmlns:a16="http://schemas.microsoft.com/office/drawing/2014/main" id="{DDE193BD-D47E-41D6-9B0C-3CAFF6C2E40C}"/>
              </a:ext>
            </a:extLst>
          </p:cNvPr>
          <p:cNvCxnSpPr>
            <a:stCxn id="10" idx="2"/>
          </p:cNvCxnSpPr>
          <p:nvPr/>
        </p:nvCxnSpPr>
        <p:spPr>
          <a:xfrm flipH="1">
            <a:off x="7950832" y="5024205"/>
            <a:ext cx="338930" cy="174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45 Conector recto de flecha">
            <a:extLst>
              <a:ext uri="{FF2B5EF4-FFF2-40B4-BE49-F238E27FC236}">
                <a16:creationId xmlns:a16="http://schemas.microsoft.com/office/drawing/2014/main" id="{C6B0B04E-6A68-4B3B-A2E8-1A3A813C9D75}"/>
              </a:ext>
            </a:extLst>
          </p:cNvPr>
          <p:cNvCxnSpPr/>
          <p:nvPr/>
        </p:nvCxnSpPr>
        <p:spPr>
          <a:xfrm flipH="1">
            <a:off x="7155493" y="4808602"/>
            <a:ext cx="685800" cy="463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50 Conector recto de flecha">
            <a:extLst>
              <a:ext uri="{FF2B5EF4-FFF2-40B4-BE49-F238E27FC236}">
                <a16:creationId xmlns:a16="http://schemas.microsoft.com/office/drawing/2014/main" id="{251D7E59-D2C9-4669-96CB-5337D021961F}"/>
              </a:ext>
            </a:extLst>
          </p:cNvPr>
          <p:cNvCxnSpPr/>
          <p:nvPr/>
        </p:nvCxnSpPr>
        <p:spPr>
          <a:xfrm>
            <a:off x="8430256" y="4808603"/>
            <a:ext cx="488950" cy="542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4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4" y="1801953"/>
            <a:ext cx="7873394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°4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procesos que definen y controlan qué se incluye y qué no se incluye en el proyecto mediante la gestión de alcance.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D51636A-FDA8-4F74-98A3-40EC1A0A2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Controlar el Alcance</a:t>
            </a:r>
            <a:endParaRPr lang="es-PE" dirty="0"/>
          </a:p>
          <a:p>
            <a:r>
              <a:rPr lang="es-PE" altLang="es-PE" dirty="0"/>
              <a:t>Herramientas y Técnicas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C0741D-6EC3-4A14-BE82-17943F9052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1 Grupo">
            <a:extLst>
              <a:ext uri="{FF2B5EF4-FFF2-40B4-BE49-F238E27FC236}">
                <a16:creationId xmlns:a16="http://schemas.microsoft.com/office/drawing/2014/main" id="{81972FA9-4A40-46A0-BE89-DE5301CB6982}"/>
              </a:ext>
            </a:extLst>
          </p:cNvPr>
          <p:cNvGrpSpPr>
            <a:grpSpLocks/>
          </p:cNvGrpSpPr>
          <p:nvPr/>
        </p:nvGrpSpPr>
        <p:grpSpPr bwMode="auto">
          <a:xfrm>
            <a:off x="2326385" y="2060510"/>
            <a:ext cx="7291387" cy="4176712"/>
            <a:chOff x="428498" y="1700808"/>
            <a:chExt cx="7899336" cy="417646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A83224C-E24E-4E48-9DEE-4FDFC6A0D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98" y="1700808"/>
              <a:ext cx="7899336" cy="4176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8B2D57B-5EDA-4B83-9583-E0890744D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98" y="4451975"/>
              <a:ext cx="1307857" cy="70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741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PE" dirty="0"/>
              <a:t>El trabajo será realizado en grupo de entre 4 y 5 integrantes. </a:t>
            </a:r>
          </a:p>
          <a:p>
            <a:r>
              <a:rPr lang="es-PE" dirty="0"/>
              <a:t>Su grupo como parte de la planificación </a:t>
            </a:r>
            <a:r>
              <a:rPr lang="es-PE"/>
              <a:t>del alcance </a:t>
            </a:r>
            <a:r>
              <a:rPr lang="es-PE" dirty="0"/>
              <a:t>del proyecto: 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Realizar el EDT o WBS de tu proyecto</a:t>
            </a:r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Duración: 60 minutos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9382155" cy="18902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</a:t>
            </a:r>
            <a:r>
              <a:rPr lang="es-PE" dirty="0"/>
              <a:t>4</a:t>
            </a:r>
            <a:r>
              <a:rPr lang="es-PE" sz="4000" spc="0" dirty="0"/>
              <a:t>:</a:t>
            </a:r>
            <a:r>
              <a:rPr lang="en-US" sz="4000" spc="0" dirty="0"/>
              <a:t> </a:t>
            </a:r>
          </a:p>
          <a:p>
            <a:r>
              <a:rPr lang="es-PE" dirty="0"/>
              <a:t>Gestión del Alcance del Proyecto:</a:t>
            </a: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Crear la EDT/WBS.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Validar el Alcance.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Controlar el Alcance.</a:t>
            </a:r>
            <a:endParaRPr lang="es-PE" sz="1800" b="0" i="0" u="none" strike="noStrike" kern="16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s-PE" altLang="es-PE" dirty="0"/>
              <a:t>Crear EDT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B30A0EE-BD99-4A55-8FAC-17122F55305D}"/>
              </a:ext>
            </a:extLst>
          </p:cNvPr>
          <p:cNvSpPr txBox="1">
            <a:spLocks noChangeArrowheads="1"/>
          </p:cNvSpPr>
          <p:nvPr/>
        </p:nvSpPr>
        <p:spPr>
          <a:xfrm>
            <a:off x="586154" y="2018934"/>
            <a:ext cx="10621108" cy="383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altLang="es-PE" sz="2600"/>
              <a:t>Proceso que consiste en subdividir los entregables del proyecto y el trabajo del proyecto en componentes más pequeños y manejables.</a:t>
            </a:r>
          </a:p>
          <a:p>
            <a:pPr lvl="1" algn="just">
              <a:lnSpc>
                <a:spcPct val="80000"/>
              </a:lnSpc>
            </a:pPr>
            <a:r>
              <a:rPr lang="es-PE" altLang="es-PE" sz="2600"/>
              <a:t>La estructura del desglose del trabajo (EDT/WBS), es una descomposición jerárquica, basada en entregables del trabajo que debe ejecutar el equipo del proyecto.</a:t>
            </a:r>
          </a:p>
          <a:p>
            <a:pPr lvl="1" algn="just">
              <a:lnSpc>
                <a:spcPct val="80000"/>
              </a:lnSpc>
            </a:pPr>
            <a:r>
              <a:rPr lang="es-PE" altLang="es-PE" sz="2600"/>
              <a:t>La EDT organiza y define el alcance total del proyecto y representa el trabajo especificado en el enunciado del alcance del proyecto aprobado y vigente.</a:t>
            </a:r>
          </a:p>
          <a:p>
            <a:pPr lvl="1" algn="just">
              <a:lnSpc>
                <a:spcPct val="80000"/>
              </a:lnSpc>
            </a:pPr>
            <a:r>
              <a:rPr lang="es-PE" altLang="es-PE" sz="2600"/>
              <a:t>WBS = Work Breakdown Structure</a:t>
            </a:r>
          </a:p>
          <a:p>
            <a:pPr lvl="1">
              <a:lnSpc>
                <a:spcPct val="80000"/>
              </a:lnSpc>
            </a:pPr>
            <a:endParaRPr lang="es-PE" altLang="es-PE"/>
          </a:p>
          <a:p>
            <a:pPr>
              <a:lnSpc>
                <a:spcPct val="80000"/>
              </a:lnSpc>
            </a:pPr>
            <a:endParaRPr lang="es-PE" altLang="es-PE" sz="3000"/>
          </a:p>
          <a:p>
            <a:pPr lvl="1">
              <a:lnSpc>
                <a:spcPct val="80000"/>
              </a:lnSpc>
            </a:pPr>
            <a:endParaRPr lang="es-PE" altLang="es-PE" sz="2600" i="1" dirty="0"/>
          </a:p>
        </p:txBody>
      </p:sp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s-PE" altLang="es-PE" dirty="0"/>
              <a:t>Crear EDT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9 Rectángulo">
            <a:extLst>
              <a:ext uri="{FF2B5EF4-FFF2-40B4-BE49-F238E27FC236}">
                <a16:creationId xmlns:a16="http://schemas.microsoft.com/office/drawing/2014/main" id="{5CBB1B2B-2B50-4C39-91E0-975DFDECA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7268" y="3352679"/>
            <a:ext cx="3781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/>
              <a:t>A cada componente de la EDT incluidos los paquetes de trabajo se les asigna una </a:t>
            </a:r>
            <a:r>
              <a:rPr lang="es-PE" altLang="es-PE" i="1">
                <a:solidFill>
                  <a:srgbClr val="FF0000"/>
                </a:solidFill>
              </a:rPr>
              <a:t>cuenta de control</a:t>
            </a:r>
            <a:r>
              <a:rPr lang="es-PE" altLang="es-PE"/>
              <a:t>.</a:t>
            </a:r>
          </a:p>
        </p:txBody>
      </p:sp>
      <p:sp>
        <p:nvSpPr>
          <p:cNvPr id="8" name="1 Rectángulo">
            <a:extLst>
              <a:ext uri="{FF2B5EF4-FFF2-40B4-BE49-F238E27FC236}">
                <a16:creationId xmlns:a16="http://schemas.microsoft.com/office/drawing/2014/main" id="{29BE8655-1F3E-4B32-8270-7B50D21A8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993" y="1733429"/>
            <a:ext cx="85756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2000"/>
              <a:t>El trabajo planificado está contenido en el nivel más bajo de los componentes de la EDT, denominados paquetes de trabajo.</a:t>
            </a:r>
          </a:p>
          <a:p>
            <a:pPr eaLnBrk="1" hangingPunct="1"/>
            <a:r>
              <a:rPr lang="es-PE" altLang="es-PE" sz="2000"/>
              <a:t>Un paquete de trabajo (Work package) puede ser programado, monitoreado, controlado y su costo puede ser estimado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F457170-2995-45BB-B3FA-71DEEC241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22917" r="25362" b="19237"/>
          <a:stretch>
            <a:fillRect/>
          </a:stretch>
        </p:blipFill>
        <p:spPr bwMode="auto">
          <a:xfrm>
            <a:off x="5666642" y="2984379"/>
            <a:ext cx="478790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3 Rectángulo">
            <a:extLst>
              <a:ext uri="{FF2B5EF4-FFF2-40B4-BE49-F238E27FC236}">
                <a16:creationId xmlns:a16="http://schemas.microsoft.com/office/drawing/2014/main" id="{3474C40E-9AAF-456D-857A-D075BAB28EB7}"/>
              </a:ext>
            </a:extLst>
          </p:cNvPr>
          <p:cNvSpPr/>
          <p:nvPr/>
        </p:nvSpPr>
        <p:spPr>
          <a:xfrm>
            <a:off x="1707418" y="4594103"/>
            <a:ext cx="3959225" cy="2030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PE" i="1" dirty="0">
                <a:solidFill>
                  <a:srgbClr val="FF0000"/>
                </a:solidFill>
              </a:rPr>
              <a:t>Por  lo  general,  muchas  organizaciones  cometen  el  error  de  saltearse  este proceso  al  momento  de  planificar  sus  proyectos.  En  su  lugar,    comienzan  a descomponer el proyecto a nivel de tareas y esto no favorece para un proyecto exitoso.</a:t>
            </a:r>
          </a:p>
        </p:txBody>
      </p:sp>
    </p:spTree>
    <p:extLst>
      <p:ext uri="{BB962C8B-B14F-4D97-AF65-F5344CB8AC3E}">
        <p14:creationId xmlns:p14="http://schemas.microsoft.com/office/powerpoint/2010/main" val="40084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Crear EDT</a:t>
            </a:r>
            <a:endParaRPr lang="es-PE" dirty="0"/>
          </a:p>
          <a:p>
            <a:r>
              <a:rPr lang="es-PE" altLang="es-PE" dirty="0"/>
              <a:t>Mapa del proceso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2FB2B8E-2A2C-4EB7-8C28-0FA0BF93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15" y="3479434"/>
            <a:ext cx="2725737" cy="19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40B9FC5-567D-41CD-9B71-43FBC6C2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"/>
          <a:stretch>
            <a:fillRect/>
          </a:stretch>
        </p:blipFill>
        <p:spPr bwMode="auto">
          <a:xfrm>
            <a:off x="5038114" y="2385646"/>
            <a:ext cx="887412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11 CuadroTexto">
            <a:extLst>
              <a:ext uri="{FF2B5EF4-FFF2-40B4-BE49-F238E27FC236}">
                <a16:creationId xmlns:a16="http://schemas.microsoft.com/office/drawing/2014/main" id="{31749926-4043-415C-84E1-A04CE04D9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115" y="3271472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Juicio de expertos</a:t>
            </a:r>
          </a:p>
        </p:txBody>
      </p:sp>
      <p:sp>
        <p:nvSpPr>
          <p:cNvPr id="10" name="12 Flecha derecha">
            <a:extLst>
              <a:ext uri="{FF2B5EF4-FFF2-40B4-BE49-F238E27FC236}">
                <a16:creationId xmlns:a16="http://schemas.microsoft.com/office/drawing/2014/main" id="{3D91C9F7-58B2-4304-8074-59BB6BAEB505}"/>
              </a:ext>
            </a:extLst>
          </p:cNvPr>
          <p:cNvSpPr/>
          <p:nvPr/>
        </p:nvSpPr>
        <p:spPr>
          <a:xfrm>
            <a:off x="4233323" y="4296325"/>
            <a:ext cx="551099" cy="491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sp>
        <p:nvSpPr>
          <p:cNvPr id="11" name="13 Flecha derecha">
            <a:extLst>
              <a:ext uri="{FF2B5EF4-FFF2-40B4-BE49-F238E27FC236}">
                <a16:creationId xmlns:a16="http://schemas.microsoft.com/office/drawing/2014/main" id="{ACF9117E-A26F-4105-B012-42F451DC0257}"/>
              </a:ext>
            </a:extLst>
          </p:cNvPr>
          <p:cNvSpPr/>
          <p:nvPr/>
        </p:nvSpPr>
        <p:spPr>
          <a:xfrm>
            <a:off x="7478910" y="4220632"/>
            <a:ext cx="638062" cy="55894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200"/>
          </a:p>
        </p:txBody>
      </p:sp>
      <p:pic>
        <p:nvPicPr>
          <p:cNvPr id="12" name="Picture 10" descr="stock vector : folder with documents">
            <a:extLst>
              <a:ext uri="{FF2B5EF4-FFF2-40B4-BE49-F238E27FC236}">
                <a16:creationId xmlns:a16="http://schemas.microsoft.com/office/drawing/2014/main" id="{E708ABAF-8482-43AF-B488-3F8E88D4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>
            <a:fillRect/>
          </a:stretch>
        </p:blipFill>
        <p:spPr bwMode="auto">
          <a:xfrm>
            <a:off x="1926615" y="5705109"/>
            <a:ext cx="8794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5 CuadroTexto">
            <a:extLst>
              <a:ext uri="{FF2B5EF4-FFF2-40B4-BE49-F238E27FC236}">
                <a16:creationId xmlns:a16="http://schemas.microsoft.com/office/drawing/2014/main" id="{89B273CE-1488-41C3-9E5D-D9E84E905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65" y="5720984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Activos de los Procesos de la Organización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DAD27C-CF29-4B0F-A622-13ECD3BD9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39" y="2379297"/>
            <a:ext cx="65405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9 CuadroTexto">
            <a:extLst>
              <a:ext uri="{FF2B5EF4-FFF2-40B4-BE49-F238E27FC236}">
                <a16:creationId xmlns:a16="http://schemas.microsoft.com/office/drawing/2014/main" id="{9965E463-C617-407A-80FA-DD76052F8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65" y="2623772"/>
            <a:ext cx="1368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Plan de Gestión del Alcance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5F169E3-BD61-493C-B34D-AA89EF73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52" y="3936634"/>
            <a:ext cx="512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21 CuadroTexto">
            <a:extLst>
              <a:ext uri="{FF2B5EF4-FFF2-40B4-BE49-F238E27FC236}">
                <a16:creationId xmlns:a16="http://schemas.microsoft.com/office/drawing/2014/main" id="{FBE85DC7-5437-4903-AEBD-A639B124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076" y="4039822"/>
            <a:ext cx="1366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Documentación de Requisitos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6EA35E-7512-4B71-BDBA-B2C9E1342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02" y="3125421"/>
            <a:ext cx="512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29 CuadroTexto">
            <a:extLst>
              <a:ext uri="{FF2B5EF4-FFF2-40B4-BE49-F238E27FC236}">
                <a16:creationId xmlns:a16="http://schemas.microsoft.com/office/drawing/2014/main" id="{282EFA55-E1A9-4992-9247-948AEE78C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402" y="3228609"/>
            <a:ext cx="1368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Enunciado del alcance del proyecto</a:t>
            </a:r>
          </a:p>
        </p:txBody>
      </p:sp>
      <p:sp>
        <p:nvSpPr>
          <p:cNvPr id="20" name="30 CuadroTexto">
            <a:extLst>
              <a:ext uri="{FF2B5EF4-FFF2-40B4-BE49-F238E27FC236}">
                <a16:creationId xmlns:a16="http://schemas.microsoft.com/office/drawing/2014/main" id="{EBFBA997-1827-4FB7-9B80-63F9AE0A9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540" y="4900247"/>
            <a:ext cx="139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 u="sng">
                <a:solidFill>
                  <a:srgbClr val="FF0000"/>
                </a:solidFill>
              </a:rPr>
              <a:t>ACTUALIZACIONES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931FDA88-2483-4081-8886-153E5E53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90" y="5005021"/>
            <a:ext cx="1023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32 CuadroTexto">
            <a:extLst>
              <a:ext uri="{FF2B5EF4-FFF2-40B4-BE49-F238E27FC236}">
                <a16:creationId xmlns:a16="http://schemas.microsoft.com/office/drawing/2014/main" id="{6F18A23C-FED0-4F18-A098-ED502EC1F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0489" y="5801947"/>
            <a:ext cx="989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Documentos del Proyecto</a:t>
            </a:r>
          </a:p>
        </p:txBody>
      </p:sp>
      <p:cxnSp>
        <p:nvCxnSpPr>
          <p:cNvPr id="23" name="33 Conector recto de flecha">
            <a:extLst>
              <a:ext uri="{FF2B5EF4-FFF2-40B4-BE49-F238E27FC236}">
                <a16:creationId xmlns:a16="http://schemas.microsoft.com/office/drawing/2014/main" id="{B8BCE7FA-A381-4876-9D7A-2503AC640C43}"/>
              </a:ext>
            </a:extLst>
          </p:cNvPr>
          <p:cNvCxnSpPr/>
          <p:nvPr/>
        </p:nvCxnSpPr>
        <p:spPr>
          <a:xfrm>
            <a:off x="8338526" y="5184410"/>
            <a:ext cx="495300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8" descr="stock photo : Factory with solar panels 3d illustration">
            <a:extLst>
              <a:ext uri="{FF2B5EF4-FFF2-40B4-BE49-F238E27FC236}">
                <a16:creationId xmlns:a16="http://schemas.microsoft.com/office/drawing/2014/main" id="{7030BA32-2348-4920-82B8-ED00A8D7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77" y="4809759"/>
            <a:ext cx="7270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35 CuadroTexto">
            <a:extLst>
              <a:ext uri="{FF2B5EF4-FFF2-40B4-BE49-F238E27FC236}">
                <a16:creationId xmlns:a16="http://schemas.microsoft.com/office/drawing/2014/main" id="{BA9C55D6-DF97-47BF-A1E6-ED61B3667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1640" y="4985972"/>
            <a:ext cx="1398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Factores Ambientales de la Empresa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C3B5F382-828A-491A-88E9-9FA28559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89" y="1987185"/>
            <a:ext cx="12065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36 CuadroTexto">
            <a:extLst>
              <a:ext uri="{FF2B5EF4-FFF2-40B4-BE49-F238E27FC236}">
                <a16:creationId xmlns:a16="http://schemas.microsoft.com/office/drawing/2014/main" id="{F19ED96B-17B0-4F00-B89F-71F8D2B5B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327" y="3063509"/>
            <a:ext cx="13620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Descomposición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D2F0FFA9-ECF6-41EC-8D02-792D28FC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51" y="3125421"/>
            <a:ext cx="85725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37 CuadroTexto">
            <a:extLst>
              <a:ext uri="{FF2B5EF4-FFF2-40B4-BE49-F238E27FC236}">
                <a16:creationId xmlns:a16="http://schemas.microsoft.com/office/drawing/2014/main" id="{B594AD54-1083-4FED-801F-0AD3F4AC3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015" y="4046172"/>
            <a:ext cx="1133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/>
            <a:r>
              <a:rPr lang="es-PE" altLang="es-PE" sz="1200" b="1"/>
              <a:t>Línea Base del Alcance</a:t>
            </a:r>
          </a:p>
        </p:txBody>
      </p:sp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A39D87-101A-4CDF-94E7-54E96A8233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Crear EDT</a:t>
            </a:r>
            <a:endParaRPr lang="es-PE" dirty="0"/>
          </a:p>
          <a:p>
            <a:r>
              <a:rPr lang="es-PE" altLang="es-PE" dirty="0"/>
              <a:t>Herramientas y Técnicas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F71B6E4-9DD5-40EE-8186-7A82E7FBDA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AE47D5-7B7E-4A6E-9DDE-F10DE1ADF82B}"/>
              </a:ext>
            </a:extLst>
          </p:cNvPr>
          <p:cNvSpPr txBox="1">
            <a:spLocks noChangeArrowheads="1"/>
          </p:cNvSpPr>
          <p:nvPr/>
        </p:nvSpPr>
        <p:spPr>
          <a:xfrm>
            <a:off x="193752" y="1975179"/>
            <a:ext cx="11555662" cy="1826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s-PE" altLang="es-PE" sz="2600"/>
              <a:t>Descomposición</a:t>
            </a:r>
          </a:p>
          <a:p>
            <a:pPr lvl="2" algn="just">
              <a:lnSpc>
                <a:spcPct val="80000"/>
              </a:lnSpc>
            </a:pPr>
            <a:r>
              <a:rPr lang="es-PE" altLang="es-PE" sz="2200"/>
              <a:t>Es la subdivisión del proyecto en componentes más pequeños y manejables.</a:t>
            </a:r>
          </a:p>
          <a:p>
            <a:pPr lvl="2" algn="just">
              <a:lnSpc>
                <a:spcPct val="80000"/>
              </a:lnSpc>
            </a:pPr>
            <a:r>
              <a:rPr lang="es-PE" altLang="es-PE" sz="2200"/>
              <a:t>Se divide hasta que el trabajo y entregables definidos a nivel de Paquetes de Trabajo</a:t>
            </a:r>
          </a:p>
          <a:p>
            <a:pPr lvl="2" algn="just">
              <a:lnSpc>
                <a:spcPct val="80000"/>
              </a:lnSpc>
            </a:pPr>
            <a:r>
              <a:rPr lang="es-PE" altLang="es-PE" sz="2200"/>
              <a:t>El nivel de paquetes de trabajo es el nivel más bajo de la EDT y aquí el costo y duración de las actividades puede estimarse</a:t>
            </a:r>
            <a:endParaRPr lang="es-PE" altLang="es-PE" sz="2600"/>
          </a:p>
          <a:p>
            <a:pPr lvl="1">
              <a:lnSpc>
                <a:spcPct val="80000"/>
              </a:lnSpc>
            </a:pPr>
            <a:endParaRPr lang="es-PE" altLang="es-PE"/>
          </a:p>
          <a:p>
            <a:pPr>
              <a:lnSpc>
                <a:spcPct val="80000"/>
              </a:lnSpc>
            </a:pPr>
            <a:endParaRPr lang="es-PE" altLang="es-PE" sz="3000"/>
          </a:p>
          <a:p>
            <a:pPr lvl="1">
              <a:lnSpc>
                <a:spcPct val="80000"/>
              </a:lnSpc>
            </a:pPr>
            <a:endParaRPr lang="es-PE" altLang="es-PE" sz="2600" i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E8019-B6F8-4791-B025-87A92E13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00" y="3997165"/>
            <a:ext cx="4025786" cy="249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5 Grupo">
            <a:extLst>
              <a:ext uri="{FF2B5EF4-FFF2-40B4-BE49-F238E27FC236}">
                <a16:creationId xmlns:a16="http://schemas.microsoft.com/office/drawing/2014/main" id="{03BF06C7-8403-4809-AB03-92E049DD998B}"/>
              </a:ext>
            </a:extLst>
          </p:cNvPr>
          <p:cNvGrpSpPr>
            <a:grpSpLocks/>
          </p:cNvGrpSpPr>
          <p:nvPr/>
        </p:nvGrpSpPr>
        <p:grpSpPr bwMode="auto">
          <a:xfrm>
            <a:off x="447722" y="4522321"/>
            <a:ext cx="6372225" cy="1943100"/>
            <a:chOff x="946670" y="2883446"/>
            <a:chExt cx="7297738" cy="2417762"/>
          </a:xfrm>
        </p:grpSpPr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1F7A7E91-C9CE-4C75-808D-B1C10D383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7770" y="4210596"/>
              <a:ext cx="173038" cy="204787"/>
              <a:chOff x="2064" y="2600"/>
              <a:chExt cx="109" cy="129"/>
            </a:xfrm>
          </p:grpSpPr>
          <p:sp>
            <p:nvSpPr>
              <p:cNvPr id="48" name="Freeform 5">
                <a:extLst>
                  <a:ext uri="{FF2B5EF4-FFF2-40B4-BE49-F238E27FC236}">
                    <a16:creationId xmlns:a16="http://schemas.microsoft.com/office/drawing/2014/main" id="{99DBCE42-00E1-4387-B96F-60DF7341E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6" y="2604"/>
                <a:ext cx="97" cy="121"/>
              </a:xfrm>
              <a:custGeom>
                <a:avLst/>
                <a:gdLst>
                  <a:gd name="T0" fmla="*/ 0 w 97"/>
                  <a:gd name="T1" fmla="*/ 38 h 121"/>
                  <a:gd name="T2" fmla="*/ 52 w 97"/>
                  <a:gd name="T3" fmla="*/ 38 h 121"/>
                  <a:gd name="T4" fmla="*/ 52 w 97"/>
                  <a:gd name="T5" fmla="*/ 0 h 121"/>
                  <a:gd name="T6" fmla="*/ 96 w 97"/>
                  <a:gd name="T7" fmla="*/ 0 h 121"/>
                  <a:gd name="T8" fmla="*/ 96 w 97"/>
                  <a:gd name="T9" fmla="*/ 120 h 121"/>
                  <a:gd name="T10" fmla="*/ 52 w 97"/>
                  <a:gd name="T11" fmla="*/ 120 h 121"/>
                  <a:gd name="T12" fmla="*/ 52 w 97"/>
                  <a:gd name="T13" fmla="*/ 75 h 121"/>
                  <a:gd name="T14" fmla="*/ 0 w 97"/>
                  <a:gd name="T15" fmla="*/ 75 h 121"/>
                  <a:gd name="T16" fmla="*/ 0 w 97"/>
                  <a:gd name="T17" fmla="*/ 38 h 1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7"/>
                  <a:gd name="T28" fmla="*/ 0 h 121"/>
                  <a:gd name="T29" fmla="*/ 97 w 97"/>
                  <a:gd name="T30" fmla="*/ 121 h 1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7" h="121">
                    <a:moveTo>
                      <a:pt x="0" y="38"/>
                    </a:moveTo>
                    <a:lnTo>
                      <a:pt x="52" y="38"/>
                    </a:lnTo>
                    <a:lnTo>
                      <a:pt x="52" y="0"/>
                    </a:lnTo>
                    <a:lnTo>
                      <a:pt x="96" y="0"/>
                    </a:lnTo>
                    <a:lnTo>
                      <a:pt x="96" y="120"/>
                    </a:lnTo>
                    <a:lnTo>
                      <a:pt x="52" y="120"/>
                    </a:lnTo>
                    <a:lnTo>
                      <a:pt x="52" y="75"/>
                    </a:lnTo>
                    <a:lnTo>
                      <a:pt x="0" y="75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BAF3DDEB-B763-486A-907A-75DCE19B8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600"/>
                <a:ext cx="105" cy="129"/>
              </a:xfrm>
              <a:custGeom>
                <a:avLst/>
                <a:gdLst>
                  <a:gd name="T0" fmla="*/ 0 w 105"/>
                  <a:gd name="T1" fmla="*/ 40 h 129"/>
                  <a:gd name="T2" fmla="*/ 56 w 105"/>
                  <a:gd name="T3" fmla="*/ 40 h 129"/>
                  <a:gd name="T4" fmla="*/ 56 w 105"/>
                  <a:gd name="T5" fmla="*/ 0 h 129"/>
                  <a:gd name="T6" fmla="*/ 104 w 105"/>
                  <a:gd name="T7" fmla="*/ 0 h 129"/>
                  <a:gd name="T8" fmla="*/ 104 w 105"/>
                  <a:gd name="T9" fmla="*/ 128 h 129"/>
                  <a:gd name="T10" fmla="*/ 56 w 105"/>
                  <a:gd name="T11" fmla="*/ 128 h 129"/>
                  <a:gd name="T12" fmla="*/ 56 w 105"/>
                  <a:gd name="T13" fmla="*/ 80 h 129"/>
                  <a:gd name="T14" fmla="*/ 0 w 105"/>
                  <a:gd name="T15" fmla="*/ 80 h 129"/>
                  <a:gd name="T16" fmla="*/ 0 w 105"/>
                  <a:gd name="T17" fmla="*/ 40 h 1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129"/>
                  <a:gd name="T29" fmla="*/ 105 w 105"/>
                  <a:gd name="T30" fmla="*/ 129 h 1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129">
                    <a:moveTo>
                      <a:pt x="0" y="40"/>
                    </a:moveTo>
                    <a:lnTo>
                      <a:pt x="56" y="40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128"/>
                    </a:lnTo>
                    <a:lnTo>
                      <a:pt x="56" y="128"/>
                    </a:lnTo>
                    <a:lnTo>
                      <a:pt x="56" y="80"/>
                    </a:lnTo>
                    <a:lnTo>
                      <a:pt x="0" y="80"/>
                    </a:lnTo>
                    <a:lnTo>
                      <a:pt x="0" y="4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9520EBF-ED15-41AD-A8AB-4F41C2A57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470" y="3854996"/>
              <a:ext cx="1512888" cy="611187"/>
            </a:xfrm>
            <a:custGeom>
              <a:avLst/>
              <a:gdLst>
                <a:gd name="T0" fmla="*/ 0 w 953"/>
                <a:gd name="T1" fmla="*/ 0 h 385"/>
                <a:gd name="T2" fmla="*/ 0 w 953"/>
                <a:gd name="T3" fmla="*/ 967739208 h 385"/>
                <a:gd name="T4" fmla="*/ 2147483646 w 953"/>
                <a:gd name="T5" fmla="*/ 967739208 h 385"/>
                <a:gd name="T6" fmla="*/ 2147483646 w 953"/>
                <a:gd name="T7" fmla="*/ 0 h 385"/>
                <a:gd name="T8" fmla="*/ 1290320426 w 953"/>
                <a:gd name="T9" fmla="*/ 0 h 385"/>
                <a:gd name="T10" fmla="*/ 1088707860 w 953"/>
                <a:gd name="T11" fmla="*/ 584675772 h 385"/>
                <a:gd name="T12" fmla="*/ 423386390 w 953"/>
                <a:gd name="T13" fmla="*/ 584675772 h 385"/>
                <a:gd name="T14" fmla="*/ 262096337 w 953"/>
                <a:gd name="T15" fmla="*/ 0 h 385"/>
                <a:gd name="T16" fmla="*/ 0 w 953"/>
                <a:gd name="T17" fmla="*/ 0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53"/>
                <a:gd name="T28" fmla="*/ 0 h 385"/>
                <a:gd name="T29" fmla="*/ 953 w 953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53" h="385">
                  <a:moveTo>
                    <a:pt x="0" y="0"/>
                  </a:moveTo>
                  <a:lnTo>
                    <a:pt x="0" y="384"/>
                  </a:lnTo>
                  <a:lnTo>
                    <a:pt x="952" y="384"/>
                  </a:lnTo>
                  <a:lnTo>
                    <a:pt x="952" y="0"/>
                  </a:lnTo>
                  <a:lnTo>
                    <a:pt x="512" y="0"/>
                  </a:lnTo>
                  <a:lnTo>
                    <a:pt x="432" y="232"/>
                  </a:lnTo>
                  <a:lnTo>
                    <a:pt x="168" y="232"/>
                  </a:lnTo>
                  <a:lnTo>
                    <a:pt x="104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5EA1C734-E0DE-467C-A9FE-A1CC2EC5A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620" y="4204246"/>
              <a:ext cx="546100" cy="54610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C7C2E7B4-43DF-402D-8457-49CF72440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220" y="3874046"/>
              <a:ext cx="723900" cy="5715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3AA1F163-4FAF-4842-9DC4-BF96A4AF4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220" y="4204246"/>
              <a:ext cx="546100" cy="54610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A0A47479-BD00-4E38-BA62-CB77149121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670" y="4261396"/>
              <a:ext cx="185738" cy="204787"/>
              <a:chOff x="520" y="2632"/>
              <a:chExt cx="117" cy="129"/>
            </a:xfrm>
          </p:grpSpPr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2F866523-489C-4C2B-ABA3-3AB0846EA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" y="2636"/>
                <a:ext cx="105" cy="121"/>
              </a:xfrm>
              <a:custGeom>
                <a:avLst/>
                <a:gdLst>
                  <a:gd name="T0" fmla="*/ 104 w 105"/>
                  <a:gd name="T1" fmla="*/ 38 h 121"/>
                  <a:gd name="T2" fmla="*/ 52 w 105"/>
                  <a:gd name="T3" fmla="*/ 38 h 121"/>
                  <a:gd name="T4" fmla="*/ 52 w 105"/>
                  <a:gd name="T5" fmla="*/ 0 h 121"/>
                  <a:gd name="T6" fmla="*/ 0 w 105"/>
                  <a:gd name="T7" fmla="*/ 0 h 121"/>
                  <a:gd name="T8" fmla="*/ 0 w 105"/>
                  <a:gd name="T9" fmla="*/ 120 h 121"/>
                  <a:gd name="T10" fmla="*/ 52 w 105"/>
                  <a:gd name="T11" fmla="*/ 120 h 121"/>
                  <a:gd name="T12" fmla="*/ 52 w 105"/>
                  <a:gd name="T13" fmla="*/ 75 h 121"/>
                  <a:gd name="T14" fmla="*/ 97 w 105"/>
                  <a:gd name="T15" fmla="*/ 75 h 121"/>
                  <a:gd name="T16" fmla="*/ 104 w 105"/>
                  <a:gd name="T17" fmla="*/ 38 h 1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121"/>
                  <a:gd name="T29" fmla="*/ 105 w 105"/>
                  <a:gd name="T30" fmla="*/ 121 h 1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121">
                    <a:moveTo>
                      <a:pt x="104" y="38"/>
                    </a:moveTo>
                    <a:lnTo>
                      <a:pt x="52" y="38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52" y="120"/>
                    </a:lnTo>
                    <a:lnTo>
                      <a:pt x="52" y="75"/>
                    </a:lnTo>
                    <a:lnTo>
                      <a:pt x="97" y="75"/>
                    </a:lnTo>
                    <a:lnTo>
                      <a:pt x="104" y="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F5DC9CB8-8077-4CE9-84A0-86FF9BF1F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" y="2632"/>
                <a:ext cx="113" cy="129"/>
              </a:xfrm>
              <a:custGeom>
                <a:avLst/>
                <a:gdLst>
                  <a:gd name="T0" fmla="*/ 112 w 113"/>
                  <a:gd name="T1" fmla="*/ 40 h 129"/>
                  <a:gd name="T2" fmla="*/ 56 w 113"/>
                  <a:gd name="T3" fmla="*/ 40 h 129"/>
                  <a:gd name="T4" fmla="*/ 56 w 113"/>
                  <a:gd name="T5" fmla="*/ 0 h 129"/>
                  <a:gd name="T6" fmla="*/ 0 w 113"/>
                  <a:gd name="T7" fmla="*/ 0 h 129"/>
                  <a:gd name="T8" fmla="*/ 0 w 113"/>
                  <a:gd name="T9" fmla="*/ 128 h 129"/>
                  <a:gd name="T10" fmla="*/ 56 w 113"/>
                  <a:gd name="T11" fmla="*/ 128 h 129"/>
                  <a:gd name="T12" fmla="*/ 56 w 113"/>
                  <a:gd name="T13" fmla="*/ 80 h 129"/>
                  <a:gd name="T14" fmla="*/ 104 w 113"/>
                  <a:gd name="T15" fmla="*/ 80 h 129"/>
                  <a:gd name="T16" fmla="*/ 112 w 113"/>
                  <a:gd name="T17" fmla="*/ 40 h 1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3"/>
                  <a:gd name="T28" fmla="*/ 0 h 129"/>
                  <a:gd name="T29" fmla="*/ 113 w 113"/>
                  <a:gd name="T30" fmla="*/ 129 h 1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3" h="129">
                    <a:moveTo>
                      <a:pt x="112" y="40"/>
                    </a:moveTo>
                    <a:lnTo>
                      <a:pt x="56" y="40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0" y="128"/>
                    </a:lnTo>
                    <a:lnTo>
                      <a:pt x="56" y="128"/>
                    </a:lnTo>
                    <a:lnTo>
                      <a:pt x="56" y="80"/>
                    </a:lnTo>
                    <a:lnTo>
                      <a:pt x="104" y="80"/>
                    </a:lnTo>
                    <a:lnTo>
                      <a:pt x="112" y="4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402998A-0467-4460-9702-FE46558FC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670" y="4261396"/>
              <a:ext cx="179388" cy="204787"/>
            </a:xfrm>
            <a:custGeom>
              <a:avLst/>
              <a:gdLst>
                <a:gd name="T0" fmla="*/ 282258287 w 113"/>
                <a:gd name="T1" fmla="*/ 100806004 h 129"/>
                <a:gd name="T2" fmla="*/ 141129143 w 113"/>
                <a:gd name="T3" fmla="*/ 100806004 h 129"/>
                <a:gd name="T4" fmla="*/ 141129143 w 113"/>
                <a:gd name="T5" fmla="*/ 0 h 129"/>
                <a:gd name="T6" fmla="*/ 0 w 113"/>
                <a:gd name="T7" fmla="*/ 0 h 129"/>
                <a:gd name="T8" fmla="*/ 0 w 113"/>
                <a:gd name="T9" fmla="*/ 322579212 h 129"/>
                <a:gd name="T10" fmla="*/ 141129143 w 113"/>
                <a:gd name="T11" fmla="*/ 322579212 h 129"/>
                <a:gd name="T12" fmla="*/ 141129143 w 113"/>
                <a:gd name="T13" fmla="*/ 201612008 h 129"/>
                <a:gd name="T14" fmla="*/ 262096981 w 113"/>
                <a:gd name="T15" fmla="*/ 201612008 h 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3"/>
                <a:gd name="T25" fmla="*/ 0 h 129"/>
                <a:gd name="T26" fmla="*/ 113 w 113"/>
                <a:gd name="T27" fmla="*/ 129 h 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3" h="129">
                  <a:moveTo>
                    <a:pt x="112" y="40"/>
                  </a:moveTo>
                  <a:lnTo>
                    <a:pt x="56" y="40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56" y="128"/>
                  </a:lnTo>
                  <a:lnTo>
                    <a:pt x="56" y="80"/>
                  </a:lnTo>
                  <a:lnTo>
                    <a:pt x="104" y="8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ADCF9D1A-7004-4E0D-8057-B0E7E0CEE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1870" y="3524796"/>
              <a:ext cx="1481138" cy="331787"/>
              <a:chOff x="1128" y="2168"/>
              <a:chExt cx="933" cy="209"/>
            </a:xfrm>
          </p:grpSpPr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3D416720-6DE4-4CAE-B480-9F63FBCED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" y="2172"/>
                <a:ext cx="921" cy="201"/>
              </a:xfrm>
              <a:custGeom>
                <a:avLst/>
                <a:gdLst>
                  <a:gd name="T0" fmla="*/ 0 w 921"/>
                  <a:gd name="T1" fmla="*/ 200 h 201"/>
                  <a:gd name="T2" fmla="*/ 182 w 921"/>
                  <a:gd name="T3" fmla="*/ 0 h 201"/>
                  <a:gd name="T4" fmla="*/ 920 w 921"/>
                  <a:gd name="T5" fmla="*/ 0 h 201"/>
                  <a:gd name="T6" fmla="*/ 920 w 921"/>
                  <a:gd name="T7" fmla="*/ 200 h 201"/>
                  <a:gd name="T8" fmla="*/ 492 w 921"/>
                  <a:gd name="T9" fmla="*/ 200 h 201"/>
                  <a:gd name="T10" fmla="*/ 547 w 921"/>
                  <a:gd name="T11" fmla="*/ 46 h 201"/>
                  <a:gd name="T12" fmla="*/ 214 w 921"/>
                  <a:gd name="T13" fmla="*/ 46 h 201"/>
                  <a:gd name="T14" fmla="*/ 87 w 921"/>
                  <a:gd name="T15" fmla="*/ 200 h 201"/>
                  <a:gd name="T16" fmla="*/ 0 w 921"/>
                  <a:gd name="T17" fmla="*/ 200 h 20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1"/>
                  <a:gd name="T28" fmla="*/ 0 h 201"/>
                  <a:gd name="T29" fmla="*/ 921 w 921"/>
                  <a:gd name="T30" fmla="*/ 201 h 20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1" h="201">
                    <a:moveTo>
                      <a:pt x="0" y="200"/>
                    </a:moveTo>
                    <a:lnTo>
                      <a:pt x="182" y="0"/>
                    </a:lnTo>
                    <a:lnTo>
                      <a:pt x="920" y="0"/>
                    </a:lnTo>
                    <a:lnTo>
                      <a:pt x="920" y="200"/>
                    </a:lnTo>
                    <a:lnTo>
                      <a:pt x="492" y="200"/>
                    </a:lnTo>
                    <a:lnTo>
                      <a:pt x="547" y="46"/>
                    </a:lnTo>
                    <a:lnTo>
                      <a:pt x="214" y="46"/>
                    </a:lnTo>
                    <a:lnTo>
                      <a:pt x="87" y="200"/>
                    </a:lnTo>
                    <a:lnTo>
                      <a:pt x="0" y="20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1F86771B-5E2D-47DA-A414-E7A74E542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8" y="2168"/>
                <a:ext cx="929" cy="209"/>
              </a:xfrm>
              <a:custGeom>
                <a:avLst/>
                <a:gdLst>
                  <a:gd name="T0" fmla="*/ 0 w 929"/>
                  <a:gd name="T1" fmla="*/ 208 h 209"/>
                  <a:gd name="T2" fmla="*/ 184 w 929"/>
                  <a:gd name="T3" fmla="*/ 0 h 209"/>
                  <a:gd name="T4" fmla="*/ 928 w 929"/>
                  <a:gd name="T5" fmla="*/ 0 h 209"/>
                  <a:gd name="T6" fmla="*/ 928 w 929"/>
                  <a:gd name="T7" fmla="*/ 208 h 209"/>
                  <a:gd name="T8" fmla="*/ 496 w 929"/>
                  <a:gd name="T9" fmla="*/ 208 h 209"/>
                  <a:gd name="T10" fmla="*/ 552 w 929"/>
                  <a:gd name="T11" fmla="*/ 48 h 209"/>
                  <a:gd name="T12" fmla="*/ 216 w 929"/>
                  <a:gd name="T13" fmla="*/ 48 h 209"/>
                  <a:gd name="T14" fmla="*/ 88 w 929"/>
                  <a:gd name="T15" fmla="*/ 208 h 209"/>
                  <a:gd name="T16" fmla="*/ 0 w 929"/>
                  <a:gd name="T17" fmla="*/ 208 h 20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9"/>
                  <a:gd name="T28" fmla="*/ 0 h 209"/>
                  <a:gd name="T29" fmla="*/ 929 w 929"/>
                  <a:gd name="T30" fmla="*/ 209 h 20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9" h="209">
                    <a:moveTo>
                      <a:pt x="0" y="208"/>
                    </a:moveTo>
                    <a:lnTo>
                      <a:pt x="184" y="0"/>
                    </a:lnTo>
                    <a:lnTo>
                      <a:pt x="928" y="0"/>
                    </a:lnTo>
                    <a:lnTo>
                      <a:pt x="928" y="208"/>
                    </a:lnTo>
                    <a:lnTo>
                      <a:pt x="496" y="208"/>
                    </a:lnTo>
                    <a:lnTo>
                      <a:pt x="552" y="48"/>
                    </a:lnTo>
                    <a:lnTo>
                      <a:pt x="216" y="48"/>
                    </a:lnTo>
                    <a:lnTo>
                      <a:pt x="88" y="208"/>
                    </a:lnTo>
                    <a:lnTo>
                      <a:pt x="0" y="208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D97E667-F5FA-4C3B-92E0-A9002320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70" y="3766096"/>
              <a:ext cx="242888" cy="230187"/>
            </a:xfrm>
            <a:custGeom>
              <a:avLst/>
              <a:gdLst>
                <a:gd name="T0" fmla="*/ 0 w 153"/>
                <a:gd name="T1" fmla="*/ 302418093 h 145"/>
                <a:gd name="T2" fmla="*/ 201612915 w 153"/>
                <a:gd name="T3" fmla="*/ 161289650 h 145"/>
                <a:gd name="T4" fmla="*/ 120967749 w 153"/>
                <a:gd name="T5" fmla="*/ 20161206 h 145"/>
                <a:gd name="T6" fmla="*/ 161290332 w 153"/>
                <a:gd name="T7" fmla="*/ 0 h 145"/>
                <a:gd name="T8" fmla="*/ 383064539 w 153"/>
                <a:gd name="T9" fmla="*/ 302418093 h 145"/>
                <a:gd name="T10" fmla="*/ 322580664 w 153"/>
                <a:gd name="T11" fmla="*/ 322579299 h 145"/>
                <a:gd name="T12" fmla="*/ 241935498 w 153"/>
                <a:gd name="T13" fmla="*/ 201612062 h 145"/>
                <a:gd name="T14" fmla="*/ 20161292 w 153"/>
                <a:gd name="T15" fmla="*/ 362901712 h 1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3"/>
                <a:gd name="T25" fmla="*/ 0 h 145"/>
                <a:gd name="T26" fmla="*/ 153 w 153"/>
                <a:gd name="T27" fmla="*/ 145 h 1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3" h="145">
                  <a:moveTo>
                    <a:pt x="0" y="120"/>
                  </a:moveTo>
                  <a:lnTo>
                    <a:pt x="80" y="64"/>
                  </a:lnTo>
                  <a:lnTo>
                    <a:pt x="48" y="8"/>
                  </a:lnTo>
                  <a:lnTo>
                    <a:pt x="64" y="0"/>
                  </a:lnTo>
                  <a:lnTo>
                    <a:pt x="152" y="120"/>
                  </a:lnTo>
                  <a:lnTo>
                    <a:pt x="128" y="128"/>
                  </a:lnTo>
                  <a:lnTo>
                    <a:pt x="96" y="80"/>
                  </a:lnTo>
                  <a:lnTo>
                    <a:pt x="8" y="14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6F93A0-6AFC-457E-AA82-33FACFC20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770" y="3727996"/>
              <a:ext cx="522288" cy="496887"/>
            </a:xfrm>
            <a:custGeom>
              <a:avLst/>
              <a:gdLst>
                <a:gd name="T0" fmla="*/ 544354271 w 329"/>
                <a:gd name="T1" fmla="*/ 766126729 h 313"/>
                <a:gd name="T2" fmla="*/ 826612041 w 329"/>
                <a:gd name="T3" fmla="*/ 40322459 h 313"/>
                <a:gd name="T4" fmla="*/ 806450772 w 329"/>
                <a:gd name="T5" fmla="*/ 0 h 313"/>
                <a:gd name="T6" fmla="*/ 705644426 w 329"/>
                <a:gd name="T7" fmla="*/ 0 h 313"/>
                <a:gd name="T8" fmla="*/ 463709194 w 329"/>
                <a:gd name="T9" fmla="*/ 524191973 h 313"/>
                <a:gd name="T10" fmla="*/ 423386655 w 329"/>
                <a:gd name="T11" fmla="*/ 564514432 h 313"/>
                <a:gd name="T12" fmla="*/ 80645077 w 329"/>
                <a:gd name="T13" fmla="*/ 584675662 h 313"/>
                <a:gd name="T14" fmla="*/ 40322539 w 329"/>
                <a:gd name="T15" fmla="*/ 604836891 h 313"/>
                <a:gd name="T16" fmla="*/ 0 w 329"/>
                <a:gd name="T17" fmla="*/ 665320581 h 313"/>
                <a:gd name="T18" fmla="*/ 40322539 w 329"/>
                <a:gd name="T19" fmla="*/ 786287959 h 313"/>
                <a:gd name="T20" fmla="*/ 544354271 w 329"/>
                <a:gd name="T21" fmla="*/ 766126729 h 3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9"/>
                <a:gd name="T34" fmla="*/ 0 h 313"/>
                <a:gd name="T35" fmla="*/ 329 w 329"/>
                <a:gd name="T36" fmla="*/ 313 h 3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9" h="313">
                  <a:moveTo>
                    <a:pt x="216" y="304"/>
                  </a:moveTo>
                  <a:lnTo>
                    <a:pt x="328" y="16"/>
                  </a:lnTo>
                  <a:lnTo>
                    <a:pt x="320" y="0"/>
                  </a:lnTo>
                  <a:lnTo>
                    <a:pt x="280" y="0"/>
                  </a:lnTo>
                  <a:lnTo>
                    <a:pt x="184" y="208"/>
                  </a:lnTo>
                  <a:lnTo>
                    <a:pt x="168" y="224"/>
                  </a:lnTo>
                  <a:lnTo>
                    <a:pt x="32" y="232"/>
                  </a:lnTo>
                  <a:lnTo>
                    <a:pt x="16" y="240"/>
                  </a:lnTo>
                  <a:lnTo>
                    <a:pt x="0" y="264"/>
                  </a:lnTo>
                  <a:lnTo>
                    <a:pt x="16" y="312"/>
                  </a:lnTo>
                  <a:lnTo>
                    <a:pt x="216" y="30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3C272708-3B19-418B-9A16-40633BB2B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9770" y="3450183"/>
              <a:ext cx="808038" cy="546100"/>
              <a:chOff x="2544" y="2121"/>
              <a:chExt cx="509" cy="344"/>
            </a:xfrm>
          </p:grpSpPr>
          <p:sp>
            <p:nvSpPr>
              <p:cNvPr id="42" name="Freeform 21">
                <a:extLst>
                  <a:ext uri="{FF2B5EF4-FFF2-40B4-BE49-F238E27FC236}">
                    <a16:creationId xmlns:a16="http://schemas.microsoft.com/office/drawing/2014/main" id="{E2EFB6A8-F579-451C-A2AF-D4EA80D8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2124"/>
                <a:ext cx="497" cy="337"/>
              </a:xfrm>
              <a:custGeom>
                <a:avLst/>
                <a:gdLst>
                  <a:gd name="T0" fmla="*/ 0 w 497"/>
                  <a:gd name="T1" fmla="*/ 336 h 337"/>
                  <a:gd name="T2" fmla="*/ 0 w 497"/>
                  <a:gd name="T3" fmla="*/ 156 h 337"/>
                  <a:gd name="T4" fmla="*/ 220 w 497"/>
                  <a:gd name="T5" fmla="*/ 156 h 337"/>
                  <a:gd name="T6" fmla="*/ 220 w 497"/>
                  <a:gd name="T7" fmla="*/ 0 h 337"/>
                  <a:gd name="T8" fmla="*/ 496 w 497"/>
                  <a:gd name="T9" fmla="*/ 336 h 337"/>
                  <a:gd name="T10" fmla="*/ 0 w 497"/>
                  <a:gd name="T11" fmla="*/ 336 h 3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7"/>
                  <a:gd name="T19" fmla="*/ 0 h 337"/>
                  <a:gd name="T20" fmla="*/ 497 w 497"/>
                  <a:gd name="T21" fmla="*/ 337 h 33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7" h="337">
                    <a:moveTo>
                      <a:pt x="0" y="336"/>
                    </a:moveTo>
                    <a:lnTo>
                      <a:pt x="0" y="156"/>
                    </a:lnTo>
                    <a:lnTo>
                      <a:pt x="220" y="156"/>
                    </a:lnTo>
                    <a:lnTo>
                      <a:pt x="220" y="0"/>
                    </a:lnTo>
                    <a:lnTo>
                      <a:pt x="496" y="336"/>
                    </a:lnTo>
                    <a:lnTo>
                      <a:pt x="0" y="3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744E2E2C-28CB-4FD6-BF98-74A1E9C0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2121"/>
                <a:ext cx="505" cy="344"/>
              </a:xfrm>
              <a:custGeom>
                <a:avLst/>
                <a:gdLst>
                  <a:gd name="T0" fmla="*/ 0 w 505"/>
                  <a:gd name="T1" fmla="*/ 343 h 344"/>
                  <a:gd name="T2" fmla="*/ 0 w 505"/>
                  <a:gd name="T3" fmla="*/ 160 h 344"/>
                  <a:gd name="T4" fmla="*/ 224 w 505"/>
                  <a:gd name="T5" fmla="*/ 160 h 344"/>
                  <a:gd name="T6" fmla="*/ 224 w 505"/>
                  <a:gd name="T7" fmla="*/ 0 h 344"/>
                  <a:gd name="T8" fmla="*/ 504 w 505"/>
                  <a:gd name="T9" fmla="*/ 343 h 344"/>
                  <a:gd name="T10" fmla="*/ 0 w 505"/>
                  <a:gd name="T11" fmla="*/ 343 h 3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5"/>
                  <a:gd name="T19" fmla="*/ 0 h 344"/>
                  <a:gd name="T20" fmla="*/ 505 w 505"/>
                  <a:gd name="T21" fmla="*/ 344 h 3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5" h="344">
                    <a:moveTo>
                      <a:pt x="0" y="343"/>
                    </a:moveTo>
                    <a:lnTo>
                      <a:pt x="0" y="160"/>
                    </a:lnTo>
                    <a:lnTo>
                      <a:pt x="224" y="160"/>
                    </a:lnTo>
                    <a:lnTo>
                      <a:pt x="224" y="0"/>
                    </a:lnTo>
                    <a:lnTo>
                      <a:pt x="504" y="343"/>
                    </a:lnTo>
                    <a:lnTo>
                      <a:pt x="0" y="34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3CCF6A-8E75-4C6D-BB3F-B1FAE139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770" y="3450183"/>
              <a:ext cx="801688" cy="546100"/>
            </a:xfrm>
            <a:custGeom>
              <a:avLst/>
              <a:gdLst>
                <a:gd name="T0" fmla="*/ 0 w 505"/>
                <a:gd name="T1" fmla="*/ 864414388 h 344"/>
                <a:gd name="T2" fmla="*/ 0 w 505"/>
                <a:gd name="T3" fmla="*/ 403225000 h 344"/>
                <a:gd name="T4" fmla="*/ 564515352 w 505"/>
                <a:gd name="T5" fmla="*/ 403225000 h 344"/>
                <a:gd name="T6" fmla="*/ 564515352 w 505"/>
                <a:gd name="T7" fmla="*/ 0 h 344"/>
                <a:gd name="T8" fmla="*/ 1270159542 w 505"/>
                <a:gd name="T9" fmla="*/ 86441438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5"/>
                <a:gd name="T16" fmla="*/ 0 h 344"/>
                <a:gd name="T17" fmla="*/ 505 w 505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5" h="344">
                  <a:moveTo>
                    <a:pt x="0" y="343"/>
                  </a:moveTo>
                  <a:lnTo>
                    <a:pt x="0" y="160"/>
                  </a:lnTo>
                  <a:lnTo>
                    <a:pt x="224" y="160"/>
                  </a:lnTo>
                  <a:lnTo>
                    <a:pt x="224" y="0"/>
                  </a:lnTo>
                  <a:lnTo>
                    <a:pt x="504" y="343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0D51968D-E6BF-4C9F-AF59-C2F26BEC24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9770" y="3994696"/>
              <a:ext cx="808038" cy="560387"/>
              <a:chOff x="2544" y="2464"/>
              <a:chExt cx="509" cy="353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8487BB6C-2515-4333-A342-1D75C48A9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2468"/>
                <a:ext cx="497" cy="345"/>
              </a:xfrm>
              <a:custGeom>
                <a:avLst/>
                <a:gdLst>
                  <a:gd name="T0" fmla="*/ 0 w 497"/>
                  <a:gd name="T1" fmla="*/ 0 h 345"/>
                  <a:gd name="T2" fmla="*/ 0 w 497"/>
                  <a:gd name="T3" fmla="*/ 180 h 345"/>
                  <a:gd name="T4" fmla="*/ 220 w 497"/>
                  <a:gd name="T5" fmla="*/ 180 h 345"/>
                  <a:gd name="T6" fmla="*/ 220 w 497"/>
                  <a:gd name="T7" fmla="*/ 344 h 345"/>
                  <a:gd name="T8" fmla="*/ 496 w 497"/>
                  <a:gd name="T9" fmla="*/ 0 h 345"/>
                  <a:gd name="T10" fmla="*/ 0 w 497"/>
                  <a:gd name="T11" fmla="*/ 0 h 3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7"/>
                  <a:gd name="T19" fmla="*/ 0 h 345"/>
                  <a:gd name="T20" fmla="*/ 497 w 497"/>
                  <a:gd name="T21" fmla="*/ 345 h 3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7" h="345">
                    <a:moveTo>
                      <a:pt x="0" y="0"/>
                    </a:moveTo>
                    <a:lnTo>
                      <a:pt x="0" y="180"/>
                    </a:lnTo>
                    <a:lnTo>
                      <a:pt x="220" y="180"/>
                    </a:lnTo>
                    <a:lnTo>
                      <a:pt x="220" y="344"/>
                    </a:lnTo>
                    <a:lnTo>
                      <a:pt x="49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C08A7AA6-75F8-4FC4-B199-F60102335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2464"/>
                <a:ext cx="505" cy="353"/>
              </a:xfrm>
              <a:custGeom>
                <a:avLst/>
                <a:gdLst>
                  <a:gd name="T0" fmla="*/ 0 w 505"/>
                  <a:gd name="T1" fmla="*/ 0 h 353"/>
                  <a:gd name="T2" fmla="*/ 0 w 505"/>
                  <a:gd name="T3" fmla="*/ 184 h 353"/>
                  <a:gd name="T4" fmla="*/ 224 w 505"/>
                  <a:gd name="T5" fmla="*/ 184 h 353"/>
                  <a:gd name="T6" fmla="*/ 224 w 505"/>
                  <a:gd name="T7" fmla="*/ 352 h 353"/>
                  <a:gd name="T8" fmla="*/ 504 w 505"/>
                  <a:gd name="T9" fmla="*/ 0 h 353"/>
                  <a:gd name="T10" fmla="*/ 0 w 505"/>
                  <a:gd name="T11" fmla="*/ 0 h 3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5"/>
                  <a:gd name="T19" fmla="*/ 0 h 353"/>
                  <a:gd name="T20" fmla="*/ 505 w 505"/>
                  <a:gd name="T21" fmla="*/ 353 h 35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5" h="353">
                    <a:moveTo>
                      <a:pt x="0" y="0"/>
                    </a:moveTo>
                    <a:lnTo>
                      <a:pt x="0" y="184"/>
                    </a:lnTo>
                    <a:lnTo>
                      <a:pt x="224" y="184"/>
                    </a:lnTo>
                    <a:lnTo>
                      <a:pt x="224" y="352"/>
                    </a:lnTo>
                    <a:lnTo>
                      <a:pt x="504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23" name="Group 27">
              <a:extLst>
                <a:ext uri="{FF2B5EF4-FFF2-40B4-BE49-F238E27FC236}">
                  <a16:creationId xmlns:a16="http://schemas.microsoft.com/office/drawing/2014/main" id="{EB61F31F-62CE-46FB-AFA0-52B9C8545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5870" y="3574008"/>
              <a:ext cx="1481138" cy="333375"/>
              <a:chOff x="3688" y="2199"/>
              <a:chExt cx="933" cy="210"/>
            </a:xfrm>
          </p:grpSpPr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30A2BF06-62E2-4BF9-9142-AE11395A2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" y="2204"/>
                <a:ext cx="921" cy="201"/>
              </a:xfrm>
              <a:custGeom>
                <a:avLst/>
                <a:gdLst>
                  <a:gd name="T0" fmla="*/ 0 w 921"/>
                  <a:gd name="T1" fmla="*/ 200 h 201"/>
                  <a:gd name="T2" fmla="*/ 182 w 921"/>
                  <a:gd name="T3" fmla="*/ 0 h 201"/>
                  <a:gd name="T4" fmla="*/ 920 w 921"/>
                  <a:gd name="T5" fmla="*/ 0 h 201"/>
                  <a:gd name="T6" fmla="*/ 920 w 921"/>
                  <a:gd name="T7" fmla="*/ 200 h 201"/>
                  <a:gd name="T8" fmla="*/ 492 w 921"/>
                  <a:gd name="T9" fmla="*/ 200 h 201"/>
                  <a:gd name="T10" fmla="*/ 547 w 921"/>
                  <a:gd name="T11" fmla="*/ 46 h 201"/>
                  <a:gd name="T12" fmla="*/ 214 w 921"/>
                  <a:gd name="T13" fmla="*/ 46 h 201"/>
                  <a:gd name="T14" fmla="*/ 87 w 921"/>
                  <a:gd name="T15" fmla="*/ 200 h 201"/>
                  <a:gd name="T16" fmla="*/ 0 w 921"/>
                  <a:gd name="T17" fmla="*/ 200 h 20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1"/>
                  <a:gd name="T28" fmla="*/ 0 h 201"/>
                  <a:gd name="T29" fmla="*/ 921 w 921"/>
                  <a:gd name="T30" fmla="*/ 201 h 20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1" h="201">
                    <a:moveTo>
                      <a:pt x="0" y="200"/>
                    </a:moveTo>
                    <a:lnTo>
                      <a:pt x="182" y="0"/>
                    </a:lnTo>
                    <a:lnTo>
                      <a:pt x="920" y="0"/>
                    </a:lnTo>
                    <a:lnTo>
                      <a:pt x="920" y="200"/>
                    </a:lnTo>
                    <a:lnTo>
                      <a:pt x="492" y="200"/>
                    </a:lnTo>
                    <a:lnTo>
                      <a:pt x="547" y="46"/>
                    </a:lnTo>
                    <a:lnTo>
                      <a:pt x="214" y="46"/>
                    </a:lnTo>
                    <a:lnTo>
                      <a:pt x="87" y="200"/>
                    </a:lnTo>
                    <a:lnTo>
                      <a:pt x="0" y="20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17D8E283-52F7-46F4-9335-D30C5BBC4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8" y="2199"/>
                <a:ext cx="929" cy="210"/>
              </a:xfrm>
              <a:custGeom>
                <a:avLst/>
                <a:gdLst>
                  <a:gd name="T0" fmla="*/ 0 w 929"/>
                  <a:gd name="T1" fmla="*/ 209 h 210"/>
                  <a:gd name="T2" fmla="*/ 184 w 929"/>
                  <a:gd name="T3" fmla="*/ 0 h 210"/>
                  <a:gd name="T4" fmla="*/ 928 w 929"/>
                  <a:gd name="T5" fmla="*/ 0 h 210"/>
                  <a:gd name="T6" fmla="*/ 928 w 929"/>
                  <a:gd name="T7" fmla="*/ 209 h 210"/>
                  <a:gd name="T8" fmla="*/ 496 w 929"/>
                  <a:gd name="T9" fmla="*/ 209 h 210"/>
                  <a:gd name="T10" fmla="*/ 552 w 929"/>
                  <a:gd name="T11" fmla="*/ 48 h 210"/>
                  <a:gd name="T12" fmla="*/ 216 w 929"/>
                  <a:gd name="T13" fmla="*/ 48 h 210"/>
                  <a:gd name="T14" fmla="*/ 88 w 929"/>
                  <a:gd name="T15" fmla="*/ 209 h 210"/>
                  <a:gd name="T16" fmla="*/ 0 w 929"/>
                  <a:gd name="T17" fmla="*/ 209 h 2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9"/>
                  <a:gd name="T28" fmla="*/ 0 h 210"/>
                  <a:gd name="T29" fmla="*/ 929 w 929"/>
                  <a:gd name="T30" fmla="*/ 210 h 2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9" h="210">
                    <a:moveTo>
                      <a:pt x="0" y="209"/>
                    </a:moveTo>
                    <a:lnTo>
                      <a:pt x="184" y="0"/>
                    </a:lnTo>
                    <a:lnTo>
                      <a:pt x="928" y="0"/>
                    </a:lnTo>
                    <a:lnTo>
                      <a:pt x="928" y="209"/>
                    </a:lnTo>
                    <a:lnTo>
                      <a:pt x="496" y="209"/>
                    </a:lnTo>
                    <a:lnTo>
                      <a:pt x="552" y="48"/>
                    </a:lnTo>
                    <a:lnTo>
                      <a:pt x="216" y="48"/>
                    </a:lnTo>
                    <a:lnTo>
                      <a:pt x="88" y="209"/>
                    </a:lnTo>
                    <a:lnTo>
                      <a:pt x="0" y="209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EB6EC10B-F6EE-4A95-842E-FB9DC795E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570" y="4070896"/>
              <a:ext cx="1512888" cy="611187"/>
            </a:xfrm>
            <a:custGeom>
              <a:avLst/>
              <a:gdLst>
                <a:gd name="T0" fmla="*/ 0 w 953"/>
                <a:gd name="T1" fmla="*/ 0 h 385"/>
                <a:gd name="T2" fmla="*/ 0 w 953"/>
                <a:gd name="T3" fmla="*/ 967739208 h 385"/>
                <a:gd name="T4" fmla="*/ 2147483646 w 953"/>
                <a:gd name="T5" fmla="*/ 967739208 h 385"/>
                <a:gd name="T6" fmla="*/ 2147483646 w 953"/>
                <a:gd name="T7" fmla="*/ 0 h 385"/>
                <a:gd name="T8" fmla="*/ 1290320426 w 953"/>
                <a:gd name="T9" fmla="*/ 0 h 385"/>
                <a:gd name="T10" fmla="*/ 1088707860 w 953"/>
                <a:gd name="T11" fmla="*/ 584675772 h 385"/>
                <a:gd name="T12" fmla="*/ 423386390 w 953"/>
                <a:gd name="T13" fmla="*/ 584675772 h 385"/>
                <a:gd name="T14" fmla="*/ 262096337 w 953"/>
                <a:gd name="T15" fmla="*/ 0 h 385"/>
                <a:gd name="T16" fmla="*/ 0 w 953"/>
                <a:gd name="T17" fmla="*/ 0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53"/>
                <a:gd name="T28" fmla="*/ 0 h 385"/>
                <a:gd name="T29" fmla="*/ 953 w 953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53" h="385">
                  <a:moveTo>
                    <a:pt x="0" y="0"/>
                  </a:moveTo>
                  <a:lnTo>
                    <a:pt x="0" y="384"/>
                  </a:lnTo>
                  <a:lnTo>
                    <a:pt x="952" y="384"/>
                  </a:lnTo>
                  <a:lnTo>
                    <a:pt x="952" y="0"/>
                  </a:lnTo>
                  <a:lnTo>
                    <a:pt x="512" y="0"/>
                  </a:lnTo>
                  <a:lnTo>
                    <a:pt x="432" y="232"/>
                  </a:lnTo>
                  <a:lnTo>
                    <a:pt x="168" y="232"/>
                  </a:lnTo>
                  <a:lnTo>
                    <a:pt x="104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25" name="Group 31">
              <a:extLst>
                <a:ext uri="{FF2B5EF4-FFF2-40B4-BE49-F238E27FC236}">
                  <a16:creationId xmlns:a16="http://schemas.microsoft.com/office/drawing/2014/main" id="{BF956BE8-1069-405D-9C2F-3CF842122A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1370" y="4401096"/>
              <a:ext cx="173038" cy="217487"/>
              <a:chOff x="5008" y="2720"/>
              <a:chExt cx="109" cy="137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D7D2C34F-E11B-4FBB-9CD3-1A37D4C8D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0" y="2724"/>
                <a:ext cx="97" cy="129"/>
              </a:xfrm>
              <a:custGeom>
                <a:avLst/>
                <a:gdLst>
                  <a:gd name="T0" fmla="*/ 0 w 97"/>
                  <a:gd name="T1" fmla="*/ 45 h 129"/>
                  <a:gd name="T2" fmla="*/ 52 w 97"/>
                  <a:gd name="T3" fmla="*/ 45 h 129"/>
                  <a:gd name="T4" fmla="*/ 52 w 97"/>
                  <a:gd name="T5" fmla="*/ 0 h 129"/>
                  <a:gd name="T6" fmla="*/ 96 w 97"/>
                  <a:gd name="T7" fmla="*/ 0 h 129"/>
                  <a:gd name="T8" fmla="*/ 96 w 97"/>
                  <a:gd name="T9" fmla="*/ 128 h 129"/>
                  <a:gd name="T10" fmla="*/ 52 w 97"/>
                  <a:gd name="T11" fmla="*/ 128 h 129"/>
                  <a:gd name="T12" fmla="*/ 52 w 97"/>
                  <a:gd name="T13" fmla="*/ 83 h 129"/>
                  <a:gd name="T14" fmla="*/ 0 w 97"/>
                  <a:gd name="T15" fmla="*/ 83 h 129"/>
                  <a:gd name="T16" fmla="*/ 0 w 97"/>
                  <a:gd name="T17" fmla="*/ 45 h 1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7"/>
                  <a:gd name="T28" fmla="*/ 0 h 129"/>
                  <a:gd name="T29" fmla="*/ 97 w 97"/>
                  <a:gd name="T30" fmla="*/ 129 h 1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7" h="129">
                    <a:moveTo>
                      <a:pt x="0" y="45"/>
                    </a:moveTo>
                    <a:lnTo>
                      <a:pt x="52" y="45"/>
                    </a:lnTo>
                    <a:lnTo>
                      <a:pt x="52" y="0"/>
                    </a:lnTo>
                    <a:lnTo>
                      <a:pt x="96" y="0"/>
                    </a:lnTo>
                    <a:lnTo>
                      <a:pt x="96" y="128"/>
                    </a:lnTo>
                    <a:lnTo>
                      <a:pt x="52" y="128"/>
                    </a:lnTo>
                    <a:lnTo>
                      <a:pt x="52" y="83"/>
                    </a:lnTo>
                    <a:lnTo>
                      <a:pt x="0" y="83"/>
                    </a:lnTo>
                    <a:lnTo>
                      <a:pt x="0" y="4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77C7C890-7AB5-4C1C-B660-6ECC0677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2720"/>
                <a:ext cx="105" cy="137"/>
              </a:xfrm>
              <a:custGeom>
                <a:avLst/>
                <a:gdLst>
                  <a:gd name="T0" fmla="*/ 0 w 105"/>
                  <a:gd name="T1" fmla="*/ 48 h 137"/>
                  <a:gd name="T2" fmla="*/ 56 w 105"/>
                  <a:gd name="T3" fmla="*/ 48 h 137"/>
                  <a:gd name="T4" fmla="*/ 56 w 105"/>
                  <a:gd name="T5" fmla="*/ 0 h 137"/>
                  <a:gd name="T6" fmla="*/ 104 w 105"/>
                  <a:gd name="T7" fmla="*/ 0 h 137"/>
                  <a:gd name="T8" fmla="*/ 104 w 105"/>
                  <a:gd name="T9" fmla="*/ 136 h 137"/>
                  <a:gd name="T10" fmla="*/ 56 w 105"/>
                  <a:gd name="T11" fmla="*/ 136 h 137"/>
                  <a:gd name="T12" fmla="*/ 56 w 105"/>
                  <a:gd name="T13" fmla="*/ 88 h 137"/>
                  <a:gd name="T14" fmla="*/ 0 w 105"/>
                  <a:gd name="T15" fmla="*/ 88 h 137"/>
                  <a:gd name="T16" fmla="*/ 0 w 105"/>
                  <a:gd name="T17" fmla="*/ 48 h 1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137"/>
                  <a:gd name="T29" fmla="*/ 105 w 105"/>
                  <a:gd name="T30" fmla="*/ 137 h 1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137">
                    <a:moveTo>
                      <a:pt x="0" y="48"/>
                    </a:moveTo>
                    <a:lnTo>
                      <a:pt x="56" y="48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136"/>
                    </a:lnTo>
                    <a:lnTo>
                      <a:pt x="56" y="136"/>
                    </a:lnTo>
                    <a:lnTo>
                      <a:pt x="56" y="88"/>
                    </a:lnTo>
                    <a:lnTo>
                      <a:pt x="0" y="88"/>
                    </a:lnTo>
                    <a:lnTo>
                      <a:pt x="0" y="48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CDFEF5F4-A3DA-43BD-9905-6562D075A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3370" y="3486696"/>
              <a:ext cx="522288" cy="496887"/>
            </a:xfrm>
            <a:custGeom>
              <a:avLst/>
              <a:gdLst>
                <a:gd name="T0" fmla="*/ 544354271 w 329"/>
                <a:gd name="T1" fmla="*/ 766126729 h 313"/>
                <a:gd name="T2" fmla="*/ 826612041 w 329"/>
                <a:gd name="T3" fmla="*/ 40322459 h 313"/>
                <a:gd name="T4" fmla="*/ 806450772 w 329"/>
                <a:gd name="T5" fmla="*/ 0 h 313"/>
                <a:gd name="T6" fmla="*/ 705644426 w 329"/>
                <a:gd name="T7" fmla="*/ 0 h 313"/>
                <a:gd name="T8" fmla="*/ 463709194 w 329"/>
                <a:gd name="T9" fmla="*/ 524191973 h 313"/>
                <a:gd name="T10" fmla="*/ 423386655 w 329"/>
                <a:gd name="T11" fmla="*/ 564514432 h 313"/>
                <a:gd name="T12" fmla="*/ 80645077 w 329"/>
                <a:gd name="T13" fmla="*/ 584675662 h 313"/>
                <a:gd name="T14" fmla="*/ 40322539 w 329"/>
                <a:gd name="T15" fmla="*/ 604836891 h 313"/>
                <a:gd name="T16" fmla="*/ 0 w 329"/>
                <a:gd name="T17" fmla="*/ 665320581 h 313"/>
                <a:gd name="T18" fmla="*/ 40322539 w 329"/>
                <a:gd name="T19" fmla="*/ 786287959 h 313"/>
                <a:gd name="T20" fmla="*/ 544354271 w 329"/>
                <a:gd name="T21" fmla="*/ 766126729 h 3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9"/>
                <a:gd name="T34" fmla="*/ 0 h 313"/>
                <a:gd name="T35" fmla="*/ 329 w 329"/>
                <a:gd name="T36" fmla="*/ 313 h 3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9" h="313">
                  <a:moveTo>
                    <a:pt x="216" y="304"/>
                  </a:moveTo>
                  <a:lnTo>
                    <a:pt x="328" y="16"/>
                  </a:lnTo>
                  <a:lnTo>
                    <a:pt x="320" y="0"/>
                  </a:lnTo>
                  <a:lnTo>
                    <a:pt x="280" y="0"/>
                  </a:lnTo>
                  <a:lnTo>
                    <a:pt x="184" y="208"/>
                  </a:lnTo>
                  <a:lnTo>
                    <a:pt x="168" y="224"/>
                  </a:lnTo>
                  <a:lnTo>
                    <a:pt x="32" y="232"/>
                  </a:lnTo>
                  <a:lnTo>
                    <a:pt x="16" y="240"/>
                  </a:lnTo>
                  <a:lnTo>
                    <a:pt x="0" y="264"/>
                  </a:lnTo>
                  <a:lnTo>
                    <a:pt x="16" y="312"/>
                  </a:lnTo>
                  <a:lnTo>
                    <a:pt x="216" y="30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162EB393-5072-43B9-809E-8FAFA8B0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470" y="4032796"/>
              <a:ext cx="242888" cy="230187"/>
            </a:xfrm>
            <a:custGeom>
              <a:avLst/>
              <a:gdLst>
                <a:gd name="T0" fmla="*/ 0 w 153"/>
                <a:gd name="T1" fmla="*/ 302418093 h 145"/>
                <a:gd name="T2" fmla="*/ 201612915 w 153"/>
                <a:gd name="T3" fmla="*/ 161289650 h 145"/>
                <a:gd name="T4" fmla="*/ 120967749 w 153"/>
                <a:gd name="T5" fmla="*/ 20161206 h 145"/>
                <a:gd name="T6" fmla="*/ 161290332 w 153"/>
                <a:gd name="T7" fmla="*/ 0 h 145"/>
                <a:gd name="T8" fmla="*/ 383064539 w 153"/>
                <a:gd name="T9" fmla="*/ 302418093 h 145"/>
                <a:gd name="T10" fmla="*/ 322580664 w 153"/>
                <a:gd name="T11" fmla="*/ 322579299 h 145"/>
                <a:gd name="T12" fmla="*/ 241935498 w 153"/>
                <a:gd name="T13" fmla="*/ 201612062 h 145"/>
                <a:gd name="T14" fmla="*/ 20161292 w 153"/>
                <a:gd name="T15" fmla="*/ 362901712 h 1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3"/>
                <a:gd name="T25" fmla="*/ 0 h 145"/>
                <a:gd name="T26" fmla="*/ 153 w 153"/>
                <a:gd name="T27" fmla="*/ 145 h 1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3" h="145">
                  <a:moveTo>
                    <a:pt x="0" y="120"/>
                  </a:moveTo>
                  <a:lnTo>
                    <a:pt x="80" y="64"/>
                  </a:lnTo>
                  <a:lnTo>
                    <a:pt x="48" y="8"/>
                  </a:lnTo>
                  <a:lnTo>
                    <a:pt x="64" y="0"/>
                  </a:lnTo>
                  <a:lnTo>
                    <a:pt x="152" y="120"/>
                  </a:lnTo>
                  <a:lnTo>
                    <a:pt x="128" y="128"/>
                  </a:lnTo>
                  <a:lnTo>
                    <a:pt x="96" y="80"/>
                  </a:lnTo>
                  <a:lnTo>
                    <a:pt x="8" y="14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4E20F7A9-E948-4A29-A3A2-DB73DDDC8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6620" y="4755108"/>
              <a:ext cx="546100" cy="54610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CE345651-4F84-4362-9CA6-75097D504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320" y="4755108"/>
              <a:ext cx="546100" cy="54610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grpSp>
          <p:nvGrpSpPr>
            <p:cNvPr id="30" name="Group 38">
              <a:extLst>
                <a:ext uri="{FF2B5EF4-FFF2-40B4-BE49-F238E27FC236}">
                  <a16:creationId xmlns:a16="http://schemas.microsoft.com/office/drawing/2014/main" id="{B11D67AE-BD70-4A0A-8673-A650FBE6E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6258" y="4477296"/>
              <a:ext cx="184150" cy="204787"/>
              <a:chOff x="3241" y="2768"/>
              <a:chExt cx="116" cy="129"/>
            </a:xfrm>
          </p:grpSpPr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3E1C83E5-62CE-41F3-A821-8C8E8295D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2772"/>
                <a:ext cx="105" cy="121"/>
              </a:xfrm>
              <a:custGeom>
                <a:avLst/>
                <a:gdLst>
                  <a:gd name="T0" fmla="*/ 104 w 105"/>
                  <a:gd name="T1" fmla="*/ 38 h 121"/>
                  <a:gd name="T2" fmla="*/ 52 w 105"/>
                  <a:gd name="T3" fmla="*/ 38 h 121"/>
                  <a:gd name="T4" fmla="*/ 52 w 105"/>
                  <a:gd name="T5" fmla="*/ 0 h 121"/>
                  <a:gd name="T6" fmla="*/ 0 w 105"/>
                  <a:gd name="T7" fmla="*/ 0 h 121"/>
                  <a:gd name="T8" fmla="*/ 0 w 105"/>
                  <a:gd name="T9" fmla="*/ 120 h 121"/>
                  <a:gd name="T10" fmla="*/ 52 w 105"/>
                  <a:gd name="T11" fmla="*/ 120 h 121"/>
                  <a:gd name="T12" fmla="*/ 52 w 105"/>
                  <a:gd name="T13" fmla="*/ 75 h 121"/>
                  <a:gd name="T14" fmla="*/ 97 w 105"/>
                  <a:gd name="T15" fmla="*/ 75 h 121"/>
                  <a:gd name="T16" fmla="*/ 104 w 105"/>
                  <a:gd name="T17" fmla="*/ 38 h 1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121"/>
                  <a:gd name="T29" fmla="*/ 105 w 105"/>
                  <a:gd name="T30" fmla="*/ 121 h 1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121">
                    <a:moveTo>
                      <a:pt x="104" y="38"/>
                    </a:moveTo>
                    <a:lnTo>
                      <a:pt x="52" y="38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52" y="120"/>
                    </a:lnTo>
                    <a:lnTo>
                      <a:pt x="52" y="75"/>
                    </a:lnTo>
                    <a:lnTo>
                      <a:pt x="97" y="75"/>
                    </a:lnTo>
                    <a:lnTo>
                      <a:pt x="104" y="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9B97682B-689C-47A0-BC65-D3565D8C3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1" y="2768"/>
                <a:ext cx="112" cy="129"/>
              </a:xfrm>
              <a:custGeom>
                <a:avLst/>
                <a:gdLst>
                  <a:gd name="T0" fmla="*/ 111 w 112"/>
                  <a:gd name="T1" fmla="*/ 40 h 129"/>
                  <a:gd name="T2" fmla="*/ 56 w 112"/>
                  <a:gd name="T3" fmla="*/ 40 h 129"/>
                  <a:gd name="T4" fmla="*/ 56 w 112"/>
                  <a:gd name="T5" fmla="*/ 0 h 129"/>
                  <a:gd name="T6" fmla="*/ 0 w 112"/>
                  <a:gd name="T7" fmla="*/ 0 h 129"/>
                  <a:gd name="T8" fmla="*/ 0 w 112"/>
                  <a:gd name="T9" fmla="*/ 128 h 129"/>
                  <a:gd name="T10" fmla="*/ 56 w 112"/>
                  <a:gd name="T11" fmla="*/ 128 h 129"/>
                  <a:gd name="T12" fmla="*/ 56 w 112"/>
                  <a:gd name="T13" fmla="*/ 80 h 129"/>
                  <a:gd name="T14" fmla="*/ 103 w 112"/>
                  <a:gd name="T15" fmla="*/ 80 h 129"/>
                  <a:gd name="T16" fmla="*/ 111 w 112"/>
                  <a:gd name="T17" fmla="*/ 40 h 1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2"/>
                  <a:gd name="T28" fmla="*/ 0 h 129"/>
                  <a:gd name="T29" fmla="*/ 112 w 112"/>
                  <a:gd name="T30" fmla="*/ 129 h 1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2" h="129">
                    <a:moveTo>
                      <a:pt x="111" y="40"/>
                    </a:moveTo>
                    <a:lnTo>
                      <a:pt x="56" y="40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0" y="128"/>
                    </a:lnTo>
                    <a:lnTo>
                      <a:pt x="56" y="128"/>
                    </a:lnTo>
                    <a:lnTo>
                      <a:pt x="56" y="80"/>
                    </a:lnTo>
                    <a:lnTo>
                      <a:pt x="103" y="80"/>
                    </a:lnTo>
                    <a:lnTo>
                      <a:pt x="111" y="4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C7D75440-0326-4598-87DE-6436A6971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520" y="4115346"/>
              <a:ext cx="723900" cy="57308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54C25393-5A99-4058-A56F-029F60145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4983" y="2883446"/>
              <a:ext cx="1187781" cy="57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r>
                <a:rPr lang="es-PE" altLang="es-PE" sz="2400" b="1">
                  <a:solidFill>
                    <a:srgbClr val="000000"/>
                  </a:solidFill>
                  <a:latin typeface="Arial Narrow" panose="020B0606020202030204" pitchFamily="34" charset="0"/>
                </a:rPr>
                <a:t>El todo</a:t>
              </a:r>
              <a:endParaRPr lang="en-US" altLang="es-PE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3" name="Rectangle 43">
              <a:extLst>
                <a:ext uri="{FF2B5EF4-FFF2-40B4-BE49-F238E27FC236}">
                  <a16:creationId xmlns:a16="http://schemas.microsoft.com/office/drawing/2014/main" id="{E0176758-FFD3-4AA2-A67A-D1FC5D7AC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5095" y="2883446"/>
              <a:ext cx="1657752" cy="57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r>
                <a:rPr lang="en-US" altLang="es-PE" sz="2400" b="1">
                  <a:solidFill>
                    <a:srgbClr val="000000"/>
                  </a:solidFill>
                  <a:latin typeface="Arial Narrow" panose="020B0606020202030204" pitchFamily="34" charset="0"/>
                </a:rPr>
                <a:t>Las partes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51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929F781-DA57-4738-B427-F7D5D8514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altLang="es-PE" dirty="0"/>
              <a:t>Crear EDT</a:t>
            </a:r>
            <a:endParaRPr lang="es-PE" dirty="0"/>
          </a:p>
          <a:p>
            <a:r>
              <a:rPr lang="es-PE" altLang="es-PE" dirty="0"/>
              <a:t>Salidas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C5920C-1CAD-4255-A43C-AB28F7ADD8B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7BA9C-0620-420C-92ED-5040A5CE3F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416050"/>
            <a:ext cx="7850188" cy="504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s-PE" altLang="es-PE"/>
          </a:p>
          <a:p>
            <a:pPr>
              <a:lnSpc>
                <a:spcPct val="80000"/>
              </a:lnSpc>
            </a:pPr>
            <a:endParaRPr lang="es-PE" altLang="es-PE" sz="3000"/>
          </a:p>
          <a:p>
            <a:pPr lvl="1">
              <a:lnSpc>
                <a:spcPct val="80000"/>
              </a:lnSpc>
            </a:pPr>
            <a:endParaRPr lang="es-PE" altLang="es-PE" sz="2600" i="1" dirty="0"/>
          </a:p>
        </p:txBody>
      </p:sp>
      <p:grpSp>
        <p:nvGrpSpPr>
          <p:cNvPr id="5" name="5 Grupo">
            <a:extLst>
              <a:ext uri="{FF2B5EF4-FFF2-40B4-BE49-F238E27FC236}">
                <a16:creationId xmlns:a16="http://schemas.microsoft.com/office/drawing/2014/main" id="{8A87F07D-1F13-45A5-B9A7-1671213A650C}"/>
              </a:ext>
            </a:extLst>
          </p:cNvPr>
          <p:cNvGrpSpPr>
            <a:grpSpLocks/>
          </p:cNvGrpSpPr>
          <p:nvPr/>
        </p:nvGrpSpPr>
        <p:grpSpPr bwMode="auto">
          <a:xfrm>
            <a:off x="4130959" y="1913504"/>
            <a:ext cx="6307137" cy="4321175"/>
            <a:chOff x="1072124" y="1196752"/>
            <a:chExt cx="6308188" cy="4320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1517CC7-E312-4182-8B1C-9DCCA2018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635" y="1196752"/>
              <a:ext cx="513632" cy="755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3 Grupo">
              <a:extLst>
                <a:ext uri="{FF2B5EF4-FFF2-40B4-BE49-F238E27FC236}">
                  <a16:creationId xmlns:a16="http://schemas.microsoft.com/office/drawing/2014/main" id="{54FC5CFF-4B8F-402F-9981-BF15FA5EF3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124" y="1340768"/>
              <a:ext cx="6308188" cy="4176464"/>
              <a:chOff x="1072124" y="1340768"/>
              <a:chExt cx="6308188" cy="4176464"/>
            </a:xfrm>
          </p:grpSpPr>
          <p:grpSp>
            <p:nvGrpSpPr>
              <p:cNvPr id="8" name="9 Grupo">
                <a:extLst>
                  <a:ext uri="{FF2B5EF4-FFF2-40B4-BE49-F238E27FC236}">
                    <a16:creationId xmlns:a16="http://schemas.microsoft.com/office/drawing/2014/main" id="{00EA3C3A-D5D0-4F97-98F6-C14BFE55DD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2124" y="1340768"/>
                <a:ext cx="6308188" cy="4176464"/>
                <a:chOff x="3394086" y="2846388"/>
                <a:chExt cx="4362439" cy="2622550"/>
              </a:xfrm>
            </p:grpSpPr>
            <p:grpSp>
              <p:nvGrpSpPr>
                <p:cNvPr id="11" name="Group 2">
                  <a:extLst>
                    <a:ext uri="{FF2B5EF4-FFF2-40B4-BE49-F238E27FC236}">
                      <a16:creationId xmlns:a16="http://schemas.microsoft.com/office/drawing/2014/main" id="{040AE8BC-0582-4F5B-B033-895D2A35A8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94086" y="3184525"/>
                  <a:ext cx="2428882" cy="1595438"/>
                  <a:chOff x="2138" y="2006"/>
                  <a:chExt cx="1530" cy="1005"/>
                </a:xfrm>
              </p:grpSpPr>
              <p:sp>
                <p:nvSpPr>
                  <p:cNvPr id="18" name="Freeform 3">
                    <a:extLst>
                      <a:ext uri="{FF2B5EF4-FFF2-40B4-BE49-F238E27FC236}">
                        <a16:creationId xmlns:a16="http://schemas.microsoft.com/office/drawing/2014/main" id="{C554D9C5-FFC4-492D-93EB-70985A79A7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8" y="2745"/>
                    <a:ext cx="830" cy="266"/>
                  </a:xfrm>
                  <a:custGeom>
                    <a:avLst/>
                    <a:gdLst>
                      <a:gd name="T0" fmla="*/ 331 w 2074"/>
                      <a:gd name="T1" fmla="*/ 107 h 664"/>
                      <a:gd name="T2" fmla="*/ 1 w 2074"/>
                      <a:gd name="T3" fmla="*/ 2 h 664"/>
                      <a:gd name="T4" fmla="*/ 0 w 2074"/>
                      <a:gd name="T5" fmla="*/ 2 h 664"/>
                      <a:gd name="T6" fmla="*/ 0 w 2074"/>
                      <a:gd name="T7" fmla="*/ 1 h 664"/>
                      <a:gd name="T8" fmla="*/ 0 w 2074"/>
                      <a:gd name="T9" fmla="*/ 0 h 664"/>
                      <a:gd name="T10" fmla="*/ 2 w 2074"/>
                      <a:gd name="T11" fmla="*/ 0 h 664"/>
                      <a:gd name="T12" fmla="*/ 331 w 2074"/>
                      <a:gd name="T13" fmla="*/ 104 h 664"/>
                      <a:gd name="T14" fmla="*/ 332 w 2074"/>
                      <a:gd name="T15" fmla="*/ 105 h 664"/>
                      <a:gd name="T16" fmla="*/ 332 w 2074"/>
                      <a:gd name="T17" fmla="*/ 106 h 664"/>
                      <a:gd name="T18" fmla="*/ 331 w 2074"/>
                      <a:gd name="T19" fmla="*/ 107 h 664"/>
                      <a:gd name="T20" fmla="*/ 331 w 2074"/>
                      <a:gd name="T21" fmla="*/ 107 h 664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074"/>
                      <a:gd name="T34" fmla="*/ 0 h 664"/>
                      <a:gd name="T35" fmla="*/ 2074 w 2074"/>
                      <a:gd name="T36" fmla="*/ 664 h 664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074" h="664">
                        <a:moveTo>
                          <a:pt x="2065" y="664"/>
                        </a:moveTo>
                        <a:lnTo>
                          <a:pt x="4" y="14"/>
                        </a:lnTo>
                        <a:lnTo>
                          <a:pt x="1" y="10"/>
                        </a:lnTo>
                        <a:lnTo>
                          <a:pt x="0" y="4"/>
                        </a:lnTo>
                        <a:lnTo>
                          <a:pt x="3" y="1"/>
                        </a:lnTo>
                        <a:lnTo>
                          <a:pt x="9" y="0"/>
                        </a:lnTo>
                        <a:lnTo>
                          <a:pt x="2068" y="650"/>
                        </a:lnTo>
                        <a:lnTo>
                          <a:pt x="2073" y="653"/>
                        </a:lnTo>
                        <a:lnTo>
                          <a:pt x="2074" y="660"/>
                        </a:lnTo>
                        <a:lnTo>
                          <a:pt x="2070" y="663"/>
                        </a:lnTo>
                        <a:lnTo>
                          <a:pt x="2065" y="6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19" name="Freeform 4">
                    <a:extLst>
                      <a:ext uri="{FF2B5EF4-FFF2-40B4-BE49-F238E27FC236}">
                        <a16:creationId xmlns:a16="http://schemas.microsoft.com/office/drawing/2014/main" id="{EE70F440-095E-47B8-AD14-90C685C8A8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2727"/>
                    <a:ext cx="52" cy="46"/>
                  </a:xfrm>
                  <a:custGeom>
                    <a:avLst/>
                    <a:gdLst>
                      <a:gd name="T0" fmla="*/ 15 w 132"/>
                      <a:gd name="T1" fmla="*/ 18 h 115"/>
                      <a:gd name="T2" fmla="*/ 0 w 132"/>
                      <a:gd name="T3" fmla="*/ 3 h 115"/>
                      <a:gd name="T4" fmla="*/ 20 w 132"/>
                      <a:gd name="T5" fmla="*/ 0 h 115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15"/>
                      <a:gd name="T11" fmla="*/ 132 w 132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15">
                        <a:moveTo>
                          <a:pt x="95" y="115"/>
                        </a:moveTo>
                        <a:lnTo>
                          <a:pt x="0" y="21"/>
                        </a:lnTo>
                        <a:lnTo>
                          <a:pt x="132" y="0"/>
                        </a:lnTo>
                        <a:lnTo>
                          <a:pt x="95" y="1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0" name="Freeform 5">
                    <a:extLst>
                      <a:ext uri="{FF2B5EF4-FFF2-40B4-BE49-F238E27FC236}">
                        <a16:creationId xmlns:a16="http://schemas.microsoft.com/office/drawing/2014/main" id="{115D0F20-713F-456F-BFA6-A583947986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1" y="2415"/>
                    <a:ext cx="467" cy="174"/>
                  </a:xfrm>
                  <a:custGeom>
                    <a:avLst/>
                    <a:gdLst>
                      <a:gd name="T0" fmla="*/ 186 w 1167"/>
                      <a:gd name="T1" fmla="*/ 2 h 434"/>
                      <a:gd name="T2" fmla="*/ 2 w 1167"/>
                      <a:gd name="T3" fmla="*/ 70 h 434"/>
                      <a:gd name="T4" fmla="*/ 1 w 1167"/>
                      <a:gd name="T5" fmla="*/ 70 h 434"/>
                      <a:gd name="T6" fmla="*/ 0 w 1167"/>
                      <a:gd name="T7" fmla="*/ 69 h 434"/>
                      <a:gd name="T8" fmla="*/ 0 w 1167"/>
                      <a:gd name="T9" fmla="*/ 68 h 434"/>
                      <a:gd name="T10" fmla="*/ 1 w 1167"/>
                      <a:gd name="T11" fmla="*/ 67 h 434"/>
                      <a:gd name="T12" fmla="*/ 185 w 1167"/>
                      <a:gd name="T13" fmla="*/ 0 h 434"/>
                      <a:gd name="T14" fmla="*/ 186 w 1167"/>
                      <a:gd name="T15" fmla="*/ 0 h 434"/>
                      <a:gd name="T16" fmla="*/ 187 w 1167"/>
                      <a:gd name="T17" fmla="*/ 0 h 434"/>
                      <a:gd name="T18" fmla="*/ 187 w 1167"/>
                      <a:gd name="T19" fmla="*/ 2 h 434"/>
                      <a:gd name="T20" fmla="*/ 186 w 1167"/>
                      <a:gd name="T21" fmla="*/ 2 h 434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167"/>
                      <a:gd name="T34" fmla="*/ 0 h 434"/>
                      <a:gd name="T35" fmla="*/ 1167 w 1167"/>
                      <a:gd name="T36" fmla="*/ 434 h 434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167" h="434">
                        <a:moveTo>
                          <a:pt x="1164" y="13"/>
                        </a:moveTo>
                        <a:lnTo>
                          <a:pt x="9" y="434"/>
                        </a:lnTo>
                        <a:lnTo>
                          <a:pt x="4" y="434"/>
                        </a:lnTo>
                        <a:lnTo>
                          <a:pt x="0" y="429"/>
                        </a:lnTo>
                        <a:lnTo>
                          <a:pt x="1" y="424"/>
                        </a:lnTo>
                        <a:lnTo>
                          <a:pt x="4" y="420"/>
                        </a:lnTo>
                        <a:lnTo>
                          <a:pt x="1158" y="0"/>
                        </a:lnTo>
                        <a:lnTo>
                          <a:pt x="1164" y="0"/>
                        </a:lnTo>
                        <a:lnTo>
                          <a:pt x="1167" y="3"/>
                        </a:lnTo>
                        <a:lnTo>
                          <a:pt x="1167" y="9"/>
                        </a:lnTo>
                        <a:lnTo>
                          <a:pt x="1164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1" name="Freeform 6">
                    <a:extLst>
                      <a:ext uri="{FF2B5EF4-FFF2-40B4-BE49-F238E27FC236}">
                        <a16:creationId xmlns:a16="http://schemas.microsoft.com/office/drawing/2014/main" id="{2250F1FF-30B8-45EB-B263-5C818927F9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56" y="2561"/>
                    <a:ext cx="54" cy="44"/>
                  </a:xfrm>
                  <a:custGeom>
                    <a:avLst/>
                    <a:gdLst>
                      <a:gd name="T0" fmla="*/ 22 w 133"/>
                      <a:gd name="T1" fmla="*/ 17 h 111"/>
                      <a:gd name="T2" fmla="*/ 0 w 133"/>
                      <a:gd name="T3" fmla="*/ 15 h 111"/>
                      <a:gd name="T4" fmla="*/ 15 w 133"/>
                      <a:gd name="T5" fmla="*/ 0 h 111"/>
                      <a:gd name="T6" fmla="*/ 0 60000 65536"/>
                      <a:gd name="T7" fmla="*/ 0 60000 65536"/>
                      <a:gd name="T8" fmla="*/ 0 60000 65536"/>
                      <a:gd name="T9" fmla="*/ 0 w 133"/>
                      <a:gd name="T10" fmla="*/ 0 h 111"/>
                      <a:gd name="T11" fmla="*/ 133 w 133"/>
                      <a:gd name="T12" fmla="*/ 111 h 11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3" h="111">
                        <a:moveTo>
                          <a:pt x="133" y="111"/>
                        </a:moveTo>
                        <a:lnTo>
                          <a:pt x="0" y="97"/>
                        </a:lnTo>
                        <a:lnTo>
                          <a:pt x="92" y="0"/>
                        </a:lnTo>
                        <a:lnTo>
                          <a:pt x="133" y="1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2" name="Freeform 7">
                    <a:extLst>
                      <a:ext uri="{FF2B5EF4-FFF2-40B4-BE49-F238E27FC236}">
                        <a16:creationId xmlns:a16="http://schemas.microsoft.com/office/drawing/2014/main" id="{35253C72-8506-4FCB-BA12-A8874128AC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5" y="2006"/>
                    <a:ext cx="610" cy="481"/>
                  </a:xfrm>
                  <a:custGeom>
                    <a:avLst/>
                    <a:gdLst>
                      <a:gd name="T0" fmla="*/ 243 w 1524"/>
                      <a:gd name="T1" fmla="*/ 2 h 1201"/>
                      <a:gd name="T2" fmla="*/ 2 w 1524"/>
                      <a:gd name="T3" fmla="*/ 193 h 1201"/>
                      <a:gd name="T4" fmla="*/ 1 w 1524"/>
                      <a:gd name="T5" fmla="*/ 193 h 1201"/>
                      <a:gd name="T6" fmla="*/ 0 w 1524"/>
                      <a:gd name="T7" fmla="*/ 192 h 1201"/>
                      <a:gd name="T8" fmla="*/ 0 w 1524"/>
                      <a:gd name="T9" fmla="*/ 191 h 1201"/>
                      <a:gd name="T10" fmla="*/ 0 w 1524"/>
                      <a:gd name="T11" fmla="*/ 190 h 1201"/>
                      <a:gd name="T12" fmla="*/ 242 w 1524"/>
                      <a:gd name="T13" fmla="*/ 0 h 1201"/>
                      <a:gd name="T14" fmla="*/ 243 w 1524"/>
                      <a:gd name="T15" fmla="*/ 0 h 1201"/>
                      <a:gd name="T16" fmla="*/ 244 w 1524"/>
                      <a:gd name="T17" fmla="*/ 0 h 1201"/>
                      <a:gd name="T18" fmla="*/ 244 w 1524"/>
                      <a:gd name="T19" fmla="*/ 1 h 1201"/>
                      <a:gd name="T20" fmla="*/ 243 w 1524"/>
                      <a:gd name="T21" fmla="*/ 2 h 120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524"/>
                      <a:gd name="T34" fmla="*/ 0 h 1201"/>
                      <a:gd name="T35" fmla="*/ 1524 w 1524"/>
                      <a:gd name="T36" fmla="*/ 1201 h 1201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524" h="1201">
                        <a:moveTo>
                          <a:pt x="1520" y="13"/>
                        </a:moveTo>
                        <a:lnTo>
                          <a:pt x="12" y="1200"/>
                        </a:lnTo>
                        <a:lnTo>
                          <a:pt x="6" y="1201"/>
                        </a:lnTo>
                        <a:lnTo>
                          <a:pt x="1" y="1198"/>
                        </a:lnTo>
                        <a:lnTo>
                          <a:pt x="0" y="1192"/>
                        </a:lnTo>
                        <a:lnTo>
                          <a:pt x="2" y="1187"/>
                        </a:lnTo>
                        <a:lnTo>
                          <a:pt x="1510" y="2"/>
                        </a:lnTo>
                        <a:lnTo>
                          <a:pt x="1516" y="0"/>
                        </a:lnTo>
                        <a:lnTo>
                          <a:pt x="1521" y="3"/>
                        </a:lnTo>
                        <a:lnTo>
                          <a:pt x="1524" y="8"/>
                        </a:lnTo>
                        <a:lnTo>
                          <a:pt x="152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3" name="Freeform 8">
                    <a:extLst>
                      <a:ext uri="{FF2B5EF4-FFF2-40B4-BE49-F238E27FC236}">
                        <a16:creationId xmlns:a16="http://schemas.microsoft.com/office/drawing/2014/main" id="{B2365A12-CCD4-4A3F-934F-6DBD4A6714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460"/>
                    <a:ext cx="53" cy="48"/>
                  </a:xfrm>
                  <a:custGeom>
                    <a:avLst/>
                    <a:gdLst>
                      <a:gd name="T0" fmla="*/ 21 w 131"/>
                      <a:gd name="T1" fmla="*/ 15 h 121"/>
                      <a:gd name="T2" fmla="*/ 0 w 131"/>
                      <a:gd name="T3" fmla="*/ 19 h 121"/>
                      <a:gd name="T4" fmla="*/ 9 w 131"/>
                      <a:gd name="T5" fmla="*/ 0 h 121"/>
                      <a:gd name="T6" fmla="*/ 0 60000 65536"/>
                      <a:gd name="T7" fmla="*/ 0 60000 65536"/>
                      <a:gd name="T8" fmla="*/ 0 60000 65536"/>
                      <a:gd name="T9" fmla="*/ 0 w 131"/>
                      <a:gd name="T10" fmla="*/ 0 h 121"/>
                      <a:gd name="T11" fmla="*/ 131 w 131"/>
                      <a:gd name="T12" fmla="*/ 121 h 12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1" h="121">
                        <a:moveTo>
                          <a:pt x="131" y="94"/>
                        </a:moveTo>
                        <a:lnTo>
                          <a:pt x="0" y="121"/>
                        </a:lnTo>
                        <a:lnTo>
                          <a:pt x="57" y="0"/>
                        </a:lnTo>
                        <a:lnTo>
                          <a:pt x="131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id="{226E7E3C-B2D5-43BA-9772-EC74BC1B84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4" y="2540"/>
                    <a:ext cx="256" cy="305"/>
                  </a:xfrm>
                  <a:custGeom>
                    <a:avLst/>
                    <a:gdLst>
                      <a:gd name="T0" fmla="*/ 87 w 639"/>
                      <a:gd name="T1" fmla="*/ 77 h 763"/>
                      <a:gd name="T2" fmla="*/ 69 w 639"/>
                      <a:gd name="T3" fmla="*/ 69 h 763"/>
                      <a:gd name="T4" fmla="*/ 84 w 639"/>
                      <a:gd name="T5" fmla="*/ 57 h 763"/>
                      <a:gd name="T6" fmla="*/ 89 w 639"/>
                      <a:gd name="T7" fmla="*/ 58 h 763"/>
                      <a:gd name="T8" fmla="*/ 94 w 639"/>
                      <a:gd name="T9" fmla="*/ 59 h 763"/>
                      <a:gd name="T10" fmla="*/ 97 w 639"/>
                      <a:gd name="T11" fmla="*/ 60 h 763"/>
                      <a:gd name="T12" fmla="*/ 97 w 639"/>
                      <a:gd name="T13" fmla="*/ 60 h 763"/>
                      <a:gd name="T14" fmla="*/ 51 w 639"/>
                      <a:gd name="T15" fmla="*/ 34 h 763"/>
                      <a:gd name="T16" fmla="*/ 60 w 639"/>
                      <a:gd name="T17" fmla="*/ 33 h 763"/>
                      <a:gd name="T18" fmla="*/ 62 w 639"/>
                      <a:gd name="T19" fmla="*/ 32 h 763"/>
                      <a:gd name="T20" fmla="*/ 63 w 639"/>
                      <a:gd name="T21" fmla="*/ 28 h 763"/>
                      <a:gd name="T22" fmla="*/ 62 w 639"/>
                      <a:gd name="T23" fmla="*/ 22 h 763"/>
                      <a:gd name="T24" fmla="*/ 52 w 639"/>
                      <a:gd name="T25" fmla="*/ 19 h 763"/>
                      <a:gd name="T26" fmla="*/ 52 w 639"/>
                      <a:gd name="T27" fmla="*/ 19 h 763"/>
                      <a:gd name="T28" fmla="*/ 50 w 639"/>
                      <a:gd name="T29" fmla="*/ 19 h 763"/>
                      <a:gd name="T30" fmla="*/ 47 w 639"/>
                      <a:gd name="T31" fmla="*/ 22 h 763"/>
                      <a:gd name="T32" fmla="*/ 46 w 639"/>
                      <a:gd name="T33" fmla="*/ 22 h 763"/>
                      <a:gd name="T34" fmla="*/ 44 w 639"/>
                      <a:gd name="T35" fmla="*/ 22 h 763"/>
                      <a:gd name="T36" fmla="*/ 43 w 639"/>
                      <a:gd name="T37" fmla="*/ 25 h 763"/>
                      <a:gd name="T38" fmla="*/ 44 w 639"/>
                      <a:gd name="T39" fmla="*/ 26 h 763"/>
                      <a:gd name="T40" fmla="*/ 45 w 639"/>
                      <a:gd name="T41" fmla="*/ 27 h 763"/>
                      <a:gd name="T42" fmla="*/ 44 w 639"/>
                      <a:gd name="T43" fmla="*/ 30 h 763"/>
                      <a:gd name="T44" fmla="*/ 12 w 639"/>
                      <a:gd name="T45" fmla="*/ 3 h 763"/>
                      <a:gd name="T46" fmla="*/ 17 w 639"/>
                      <a:gd name="T47" fmla="*/ 20 h 763"/>
                      <a:gd name="T48" fmla="*/ 21 w 639"/>
                      <a:gd name="T49" fmla="*/ 27 h 763"/>
                      <a:gd name="T50" fmla="*/ 25 w 639"/>
                      <a:gd name="T51" fmla="*/ 32 h 763"/>
                      <a:gd name="T52" fmla="*/ 28 w 639"/>
                      <a:gd name="T53" fmla="*/ 34 h 763"/>
                      <a:gd name="T54" fmla="*/ 30 w 639"/>
                      <a:gd name="T55" fmla="*/ 39 h 763"/>
                      <a:gd name="T56" fmla="*/ 31 w 639"/>
                      <a:gd name="T57" fmla="*/ 46 h 763"/>
                      <a:gd name="T58" fmla="*/ 32 w 639"/>
                      <a:gd name="T59" fmla="*/ 47 h 763"/>
                      <a:gd name="T60" fmla="*/ 34 w 639"/>
                      <a:gd name="T61" fmla="*/ 62 h 763"/>
                      <a:gd name="T62" fmla="*/ 33 w 639"/>
                      <a:gd name="T63" fmla="*/ 62 h 763"/>
                      <a:gd name="T64" fmla="*/ 30 w 639"/>
                      <a:gd name="T65" fmla="*/ 64 h 763"/>
                      <a:gd name="T66" fmla="*/ 27 w 639"/>
                      <a:gd name="T67" fmla="*/ 66 h 763"/>
                      <a:gd name="T68" fmla="*/ 13 w 639"/>
                      <a:gd name="T69" fmla="*/ 122 h 763"/>
                      <a:gd name="T70" fmla="*/ 21 w 639"/>
                      <a:gd name="T71" fmla="*/ 119 h 763"/>
                      <a:gd name="T72" fmla="*/ 20 w 639"/>
                      <a:gd name="T73" fmla="*/ 106 h 763"/>
                      <a:gd name="T74" fmla="*/ 20 w 639"/>
                      <a:gd name="T75" fmla="*/ 96 h 763"/>
                      <a:gd name="T76" fmla="*/ 22 w 639"/>
                      <a:gd name="T77" fmla="*/ 94 h 763"/>
                      <a:gd name="T78" fmla="*/ 39 w 639"/>
                      <a:gd name="T79" fmla="*/ 86 h 763"/>
                      <a:gd name="T80" fmla="*/ 45 w 639"/>
                      <a:gd name="T81" fmla="*/ 86 h 763"/>
                      <a:gd name="T82" fmla="*/ 65 w 639"/>
                      <a:gd name="T83" fmla="*/ 101 h 763"/>
                      <a:gd name="T84" fmla="*/ 84 w 639"/>
                      <a:gd name="T85" fmla="*/ 118 h 763"/>
                      <a:gd name="T86" fmla="*/ 88 w 639"/>
                      <a:gd name="T87" fmla="*/ 122 h 763"/>
                      <a:gd name="T88" fmla="*/ 71 w 639"/>
                      <a:gd name="T89" fmla="*/ 87 h 763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639"/>
                      <a:gd name="T136" fmla="*/ 0 h 763"/>
                      <a:gd name="T137" fmla="*/ 639 w 639"/>
                      <a:gd name="T138" fmla="*/ 763 h 763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639" h="763">
                        <a:moveTo>
                          <a:pt x="444" y="546"/>
                        </a:moveTo>
                        <a:cubicBezTo>
                          <a:pt x="477" y="527"/>
                          <a:pt x="508" y="503"/>
                          <a:pt x="541" y="484"/>
                        </a:cubicBezTo>
                        <a:lnTo>
                          <a:pt x="541" y="483"/>
                        </a:lnTo>
                        <a:cubicBezTo>
                          <a:pt x="508" y="459"/>
                          <a:pt x="471" y="440"/>
                          <a:pt x="431" y="430"/>
                        </a:cubicBezTo>
                        <a:cubicBezTo>
                          <a:pt x="353" y="419"/>
                          <a:pt x="320" y="389"/>
                          <a:pt x="368" y="315"/>
                        </a:cubicBezTo>
                        <a:cubicBezTo>
                          <a:pt x="419" y="330"/>
                          <a:pt x="471" y="342"/>
                          <a:pt x="522" y="355"/>
                        </a:cubicBezTo>
                        <a:lnTo>
                          <a:pt x="540" y="360"/>
                        </a:lnTo>
                        <a:lnTo>
                          <a:pt x="557" y="363"/>
                        </a:lnTo>
                        <a:lnTo>
                          <a:pt x="571" y="367"/>
                        </a:lnTo>
                        <a:lnTo>
                          <a:pt x="583" y="369"/>
                        </a:lnTo>
                        <a:lnTo>
                          <a:pt x="593" y="372"/>
                        </a:lnTo>
                        <a:lnTo>
                          <a:pt x="601" y="374"/>
                        </a:lnTo>
                        <a:lnTo>
                          <a:pt x="606" y="375"/>
                        </a:lnTo>
                        <a:lnTo>
                          <a:pt x="607" y="375"/>
                        </a:lnTo>
                        <a:lnTo>
                          <a:pt x="624" y="343"/>
                        </a:lnTo>
                        <a:cubicBezTo>
                          <a:pt x="527" y="302"/>
                          <a:pt x="409" y="260"/>
                          <a:pt x="317" y="213"/>
                        </a:cubicBezTo>
                        <a:lnTo>
                          <a:pt x="319" y="194"/>
                        </a:lnTo>
                        <a:cubicBezTo>
                          <a:pt x="337" y="199"/>
                          <a:pt x="354" y="207"/>
                          <a:pt x="373" y="206"/>
                        </a:cubicBezTo>
                        <a:lnTo>
                          <a:pt x="380" y="206"/>
                        </a:lnTo>
                        <a:lnTo>
                          <a:pt x="384" y="203"/>
                        </a:lnTo>
                        <a:lnTo>
                          <a:pt x="391" y="192"/>
                        </a:lnTo>
                        <a:lnTo>
                          <a:pt x="393" y="175"/>
                        </a:lnTo>
                        <a:lnTo>
                          <a:pt x="392" y="156"/>
                        </a:lnTo>
                        <a:lnTo>
                          <a:pt x="385" y="139"/>
                        </a:lnTo>
                        <a:cubicBezTo>
                          <a:pt x="375" y="125"/>
                          <a:pt x="357" y="111"/>
                          <a:pt x="342" y="104"/>
                        </a:cubicBezTo>
                        <a:cubicBezTo>
                          <a:pt x="328" y="101"/>
                          <a:pt x="322" y="102"/>
                          <a:pt x="327" y="117"/>
                        </a:cubicBezTo>
                        <a:lnTo>
                          <a:pt x="324" y="118"/>
                        </a:lnTo>
                        <a:lnTo>
                          <a:pt x="321" y="118"/>
                        </a:lnTo>
                        <a:lnTo>
                          <a:pt x="318" y="120"/>
                        </a:lnTo>
                        <a:lnTo>
                          <a:pt x="315" y="120"/>
                        </a:lnTo>
                        <a:lnTo>
                          <a:pt x="288" y="128"/>
                        </a:lnTo>
                        <a:lnTo>
                          <a:pt x="291" y="136"/>
                        </a:lnTo>
                        <a:cubicBezTo>
                          <a:pt x="289" y="136"/>
                          <a:pt x="287" y="136"/>
                          <a:pt x="284" y="136"/>
                        </a:cubicBezTo>
                        <a:lnTo>
                          <a:pt x="284" y="138"/>
                        </a:lnTo>
                        <a:lnTo>
                          <a:pt x="283" y="140"/>
                        </a:lnTo>
                        <a:lnTo>
                          <a:pt x="278" y="140"/>
                        </a:lnTo>
                        <a:cubicBezTo>
                          <a:pt x="278" y="148"/>
                          <a:pt x="281" y="147"/>
                          <a:pt x="272" y="151"/>
                        </a:cubicBezTo>
                        <a:lnTo>
                          <a:pt x="270" y="154"/>
                        </a:lnTo>
                        <a:lnTo>
                          <a:pt x="270" y="159"/>
                        </a:lnTo>
                        <a:lnTo>
                          <a:pt x="272" y="165"/>
                        </a:lnTo>
                        <a:lnTo>
                          <a:pt x="275" y="166"/>
                        </a:lnTo>
                        <a:lnTo>
                          <a:pt x="279" y="171"/>
                        </a:lnTo>
                        <a:lnTo>
                          <a:pt x="283" y="172"/>
                        </a:lnTo>
                        <a:lnTo>
                          <a:pt x="276" y="189"/>
                        </a:lnTo>
                        <a:cubicBezTo>
                          <a:pt x="181" y="122"/>
                          <a:pt x="153" y="123"/>
                          <a:pt x="108" y="0"/>
                        </a:cubicBezTo>
                        <a:lnTo>
                          <a:pt x="73" y="21"/>
                        </a:lnTo>
                        <a:cubicBezTo>
                          <a:pt x="78" y="54"/>
                          <a:pt x="86" y="75"/>
                          <a:pt x="98" y="106"/>
                        </a:cubicBezTo>
                        <a:lnTo>
                          <a:pt x="105" y="122"/>
                        </a:lnTo>
                        <a:lnTo>
                          <a:pt x="122" y="153"/>
                        </a:lnTo>
                        <a:lnTo>
                          <a:pt x="132" y="170"/>
                        </a:lnTo>
                        <a:lnTo>
                          <a:pt x="143" y="186"/>
                        </a:lnTo>
                        <a:lnTo>
                          <a:pt x="155" y="200"/>
                        </a:lnTo>
                        <a:lnTo>
                          <a:pt x="169" y="213"/>
                        </a:lnTo>
                        <a:lnTo>
                          <a:pt x="173" y="216"/>
                        </a:lnTo>
                        <a:lnTo>
                          <a:pt x="175" y="219"/>
                        </a:lnTo>
                        <a:cubicBezTo>
                          <a:pt x="191" y="238"/>
                          <a:pt x="192" y="227"/>
                          <a:pt x="189" y="246"/>
                        </a:cubicBezTo>
                        <a:cubicBezTo>
                          <a:pt x="185" y="256"/>
                          <a:pt x="187" y="268"/>
                          <a:pt x="192" y="278"/>
                        </a:cubicBezTo>
                        <a:lnTo>
                          <a:pt x="195" y="284"/>
                        </a:lnTo>
                        <a:lnTo>
                          <a:pt x="199" y="289"/>
                        </a:lnTo>
                        <a:lnTo>
                          <a:pt x="203" y="292"/>
                        </a:lnTo>
                        <a:lnTo>
                          <a:pt x="213" y="385"/>
                        </a:lnTo>
                        <a:lnTo>
                          <a:pt x="212" y="385"/>
                        </a:lnTo>
                        <a:lnTo>
                          <a:pt x="210" y="387"/>
                        </a:lnTo>
                        <a:lnTo>
                          <a:pt x="206" y="390"/>
                        </a:lnTo>
                        <a:lnTo>
                          <a:pt x="201" y="393"/>
                        </a:lnTo>
                        <a:lnTo>
                          <a:pt x="187" y="403"/>
                        </a:lnTo>
                        <a:lnTo>
                          <a:pt x="179" y="409"/>
                        </a:lnTo>
                        <a:lnTo>
                          <a:pt x="170" y="416"/>
                        </a:lnTo>
                        <a:cubicBezTo>
                          <a:pt x="146" y="433"/>
                          <a:pt x="117" y="453"/>
                          <a:pt x="96" y="473"/>
                        </a:cubicBezTo>
                        <a:cubicBezTo>
                          <a:pt x="0" y="573"/>
                          <a:pt x="26" y="648"/>
                          <a:pt x="81" y="763"/>
                        </a:cubicBezTo>
                        <a:lnTo>
                          <a:pt x="131" y="758"/>
                        </a:lnTo>
                        <a:lnTo>
                          <a:pt x="129" y="743"/>
                        </a:lnTo>
                        <a:lnTo>
                          <a:pt x="127" y="708"/>
                        </a:lnTo>
                        <a:lnTo>
                          <a:pt x="125" y="661"/>
                        </a:lnTo>
                        <a:lnTo>
                          <a:pt x="127" y="610"/>
                        </a:lnTo>
                        <a:lnTo>
                          <a:pt x="127" y="604"/>
                        </a:lnTo>
                        <a:lnTo>
                          <a:pt x="134" y="592"/>
                        </a:lnTo>
                        <a:lnTo>
                          <a:pt x="139" y="586"/>
                        </a:lnTo>
                        <a:lnTo>
                          <a:pt x="145" y="580"/>
                        </a:lnTo>
                        <a:cubicBezTo>
                          <a:pt x="173" y="554"/>
                          <a:pt x="203" y="544"/>
                          <a:pt x="241" y="538"/>
                        </a:cubicBezTo>
                        <a:lnTo>
                          <a:pt x="269" y="538"/>
                        </a:lnTo>
                        <a:lnTo>
                          <a:pt x="281" y="541"/>
                        </a:lnTo>
                        <a:lnTo>
                          <a:pt x="295" y="549"/>
                        </a:lnTo>
                        <a:cubicBezTo>
                          <a:pt x="332" y="570"/>
                          <a:pt x="370" y="603"/>
                          <a:pt x="403" y="631"/>
                        </a:cubicBezTo>
                        <a:cubicBezTo>
                          <a:pt x="440" y="662"/>
                          <a:pt x="474" y="695"/>
                          <a:pt x="510" y="727"/>
                        </a:cubicBezTo>
                        <a:lnTo>
                          <a:pt x="524" y="741"/>
                        </a:lnTo>
                        <a:lnTo>
                          <a:pt x="536" y="752"/>
                        </a:lnTo>
                        <a:lnTo>
                          <a:pt x="546" y="762"/>
                        </a:lnTo>
                        <a:lnTo>
                          <a:pt x="639" y="762"/>
                        </a:lnTo>
                        <a:cubicBezTo>
                          <a:pt x="573" y="691"/>
                          <a:pt x="506" y="620"/>
                          <a:pt x="444" y="5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5" name="Freeform 10">
                    <a:extLst>
                      <a:ext uri="{FF2B5EF4-FFF2-40B4-BE49-F238E27FC236}">
                        <a16:creationId xmlns:a16="http://schemas.microsoft.com/office/drawing/2014/main" id="{06A97201-E97B-4C50-8FDE-B9A34CDE70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92" y="2592"/>
                    <a:ext cx="3" cy="6"/>
                  </a:xfrm>
                  <a:custGeom>
                    <a:avLst/>
                    <a:gdLst>
                      <a:gd name="T0" fmla="*/ 0 w 8"/>
                      <a:gd name="T1" fmla="*/ 0 h 15"/>
                      <a:gd name="T2" fmla="*/ 0 w 8"/>
                      <a:gd name="T3" fmla="*/ 0 h 15"/>
                      <a:gd name="T4" fmla="*/ 1 w 8"/>
                      <a:gd name="T5" fmla="*/ 0 h 15"/>
                      <a:gd name="T6" fmla="*/ 1 w 8"/>
                      <a:gd name="T7" fmla="*/ 0 h 15"/>
                      <a:gd name="T8" fmla="*/ 1 w 8"/>
                      <a:gd name="T9" fmla="*/ 1 h 15"/>
                      <a:gd name="T10" fmla="*/ 1 w 8"/>
                      <a:gd name="T11" fmla="*/ 2 h 15"/>
                      <a:gd name="T12" fmla="*/ 1 w 8"/>
                      <a:gd name="T13" fmla="*/ 2 h 15"/>
                      <a:gd name="T14" fmla="*/ 1 w 8"/>
                      <a:gd name="T15" fmla="*/ 2 h 15"/>
                      <a:gd name="T16" fmla="*/ 0 w 8"/>
                      <a:gd name="T17" fmla="*/ 2 h 15"/>
                      <a:gd name="T18" fmla="*/ 0 w 8"/>
                      <a:gd name="T19" fmla="*/ 1 h 15"/>
                      <a:gd name="T20" fmla="*/ 0 w 8"/>
                      <a:gd name="T21" fmla="*/ 1 h 15"/>
                      <a:gd name="T22" fmla="*/ 0 w 8"/>
                      <a:gd name="T23" fmla="*/ 0 h 15"/>
                      <a:gd name="T24" fmla="*/ 0 w 8"/>
                      <a:gd name="T25" fmla="*/ 0 h 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8"/>
                      <a:gd name="T40" fmla="*/ 0 h 15"/>
                      <a:gd name="T41" fmla="*/ 8 w 8"/>
                      <a:gd name="T42" fmla="*/ 15 h 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8" h="15">
                        <a:moveTo>
                          <a:pt x="1" y="0"/>
                        </a:moveTo>
                        <a:lnTo>
                          <a:pt x="2" y="0"/>
                        </a:lnTo>
                        <a:lnTo>
                          <a:pt x="4" y="1"/>
                        </a:lnTo>
                        <a:lnTo>
                          <a:pt x="5" y="3"/>
                        </a:lnTo>
                        <a:lnTo>
                          <a:pt x="8" y="7"/>
                        </a:lnTo>
                        <a:lnTo>
                          <a:pt x="8" y="13"/>
                        </a:lnTo>
                        <a:lnTo>
                          <a:pt x="7" y="14"/>
                        </a:lnTo>
                        <a:lnTo>
                          <a:pt x="7" y="15"/>
                        </a:lnTo>
                        <a:lnTo>
                          <a:pt x="2" y="10"/>
                        </a:lnTo>
                        <a:lnTo>
                          <a:pt x="1" y="8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6" name="Freeform 11">
                    <a:extLst>
                      <a:ext uri="{FF2B5EF4-FFF2-40B4-BE49-F238E27FC236}">
                        <a16:creationId xmlns:a16="http://schemas.microsoft.com/office/drawing/2014/main" id="{DE6FE05E-DC4A-4B7D-8125-9C5F5D288D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92" y="2593"/>
                    <a:ext cx="3" cy="3"/>
                  </a:xfrm>
                  <a:custGeom>
                    <a:avLst/>
                    <a:gdLst>
                      <a:gd name="T0" fmla="*/ 1 w 9"/>
                      <a:gd name="T1" fmla="*/ 1 h 7"/>
                      <a:gd name="T2" fmla="*/ 1 w 9"/>
                      <a:gd name="T3" fmla="*/ 1 h 7"/>
                      <a:gd name="T4" fmla="*/ 1 w 9"/>
                      <a:gd name="T5" fmla="*/ 1 h 7"/>
                      <a:gd name="T6" fmla="*/ 1 w 9"/>
                      <a:gd name="T7" fmla="*/ 0 h 7"/>
                      <a:gd name="T8" fmla="*/ 0 w 9"/>
                      <a:gd name="T9" fmla="*/ 0 h 7"/>
                      <a:gd name="T10" fmla="*/ 0 w 9"/>
                      <a:gd name="T11" fmla="*/ 0 h 7"/>
                      <a:gd name="T12" fmla="*/ 0 w 9"/>
                      <a:gd name="T13" fmla="*/ 0 h 7"/>
                      <a:gd name="T14" fmla="*/ 0 w 9"/>
                      <a:gd name="T15" fmla="*/ 1 h 7"/>
                      <a:gd name="T16" fmla="*/ 1 w 9"/>
                      <a:gd name="T17" fmla="*/ 1 h 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9"/>
                      <a:gd name="T28" fmla="*/ 0 h 7"/>
                      <a:gd name="T29" fmla="*/ 9 w 9"/>
                      <a:gd name="T30" fmla="*/ 7 h 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9" h="7">
                        <a:moveTo>
                          <a:pt x="5" y="7"/>
                        </a:moveTo>
                        <a:lnTo>
                          <a:pt x="7" y="7"/>
                        </a:lnTo>
                        <a:lnTo>
                          <a:pt x="9" y="5"/>
                        </a:lnTo>
                        <a:lnTo>
                          <a:pt x="9" y="3"/>
                        </a:lnTo>
                        <a:cubicBezTo>
                          <a:pt x="5" y="0"/>
                          <a:pt x="8" y="1"/>
                          <a:pt x="1" y="1"/>
                        </a:cubicBez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7"/>
                        </a:lnTo>
                        <a:lnTo>
                          <a:pt x="5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7" name="Freeform 12">
                    <a:extLst>
                      <a:ext uri="{FF2B5EF4-FFF2-40B4-BE49-F238E27FC236}">
                        <a16:creationId xmlns:a16="http://schemas.microsoft.com/office/drawing/2014/main" id="{DE95FDDF-0AB0-4803-9313-98529F8713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79" y="2603"/>
                    <a:ext cx="15" cy="8"/>
                  </a:xfrm>
                  <a:custGeom>
                    <a:avLst/>
                    <a:gdLst>
                      <a:gd name="T0" fmla="*/ 6 w 39"/>
                      <a:gd name="T1" fmla="*/ 3 h 19"/>
                      <a:gd name="T2" fmla="*/ 5 w 39"/>
                      <a:gd name="T3" fmla="*/ 3 h 19"/>
                      <a:gd name="T4" fmla="*/ 4 w 39"/>
                      <a:gd name="T5" fmla="*/ 3 h 19"/>
                      <a:gd name="T6" fmla="*/ 3 w 39"/>
                      <a:gd name="T7" fmla="*/ 3 h 19"/>
                      <a:gd name="T8" fmla="*/ 0 w 39"/>
                      <a:gd name="T9" fmla="*/ 2 h 19"/>
                      <a:gd name="T10" fmla="*/ 0 w 39"/>
                      <a:gd name="T11" fmla="*/ 2 h 19"/>
                      <a:gd name="T12" fmla="*/ 6 w 39"/>
                      <a:gd name="T13" fmla="*/ 0 h 19"/>
                      <a:gd name="T14" fmla="*/ 6 w 39"/>
                      <a:gd name="T15" fmla="*/ 2 h 19"/>
                      <a:gd name="T16" fmla="*/ 6 w 39"/>
                      <a:gd name="T17" fmla="*/ 3 h 1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9"/>
                      <a:gd name="T28" fmla="*/ 0 h 19"/>
                      <a:gd name="T29" fmla="*/ 39 w 39"/>
                      <a:gd name="T30" fmla="*/ 19 h 19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9" h="19">
                        <a:moveTo>
                          <a:pt x="38" y="16"/>
                        </a:moveTo>
                        <a:lnTo>
                          <a:pt x="35" y="19"/>
                        </a:lnTo>
                        <a:lnTo>
                          <a:pt x="27" y="19"/>
                        </a:lnTo>
                        <a:lnTo>
                          <a:pt x="22" y="17"/>
                        </a:lnTo>
                        <a:cubicBezTo>
                          <a:pt x="8" y="16"/>
                          <a:pt x="6" y="10"/>
                          <a:pt x="0" y="10"/>
                        </a:cubicBezTo>
                        <a:lnTo>
                          <a:pt x="0" y="9"/>
                        </a:lnTo>
                        <a:lnTo>
                          <a:pt x="39" y="0"/>
                        </a:lnTo>
                        <a:lnTo>
                          <a:pt x="39" y="12"/>
                        </a:lnTo>
                        <a:lnTo>
                          <a:pt x="38" y="16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8" name="Freeform 13">
                    <a:extLst>
                      <a:ext uri="{FF2B5EF4-FFF2-40B4-BE49-F238E27FC236}">
                        <a16:creationId xmlns:a16="http://schemas.microsoft.com/office/drawing/2014/main" id="{97D51E63-0F79-411F-944C-23DE84076C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2" y="2590"/>
                    <a:ext cx="9" cy="5"/>
                  </a:xfrm>
                  <a:custGeom>
                    <a:avLst/>
                    <a:gdLst>
                      <a:gd name="T0" fmla="*/ 4 w 22"/>
                      <a:gd name="T1" fmla="*/ 0 h 13"/>
                      <a:gd name="T2" fmla="*/ 0 w 22"/>
                      <a:gd name="T3" fmla="*/ 1 h 13"/>
                      <a:gd name="T4" fmla="*/ 0 w 22"/>
                      <a:gd name="T5" fmla="*/ 2 h 13"/>
                      <a:gd name="T6" fmla="*/ 1 w 22"/>
                      <a:gd name="T7" fmla="*/ 2 h 13"/>
                      <a:gd name="T8" fmla="*/ 1 w 22"/>
                      <a:gd name="T9" fmla="*/ 2 h 13"/>
                      <a:gd name="T10" fmla="*/ 1 w 22"/>
                      <a:gd name="T11" fmla="*/ 1 h 13"/>
                      <a:gd name="T12" fmla="*/ 1 w 22"/>
                      <a:gd name="T13" fmla="*/ 1 h 13"/>
                      <a:gd name="T14" fmla="*/ 1 w 22"/>
                      <a:gd name="T15" fmla="*/ 1 h 13"/>
                      <a:gd name="T16" fmla="*/ 4 w 22"/>
                      <a:gd name="T17" fmla="*/ 0 h 1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22"/>
                      <a:gd name="T28" fmla="*/ 0 h 13"/>
                      <a:gd name="T29" fmla="*/ 22 w 22"/>
                      <a:gd name="T30" fmla="*/ 13 h 13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22" h="13">
                        <a:moveTo>
                          <a:pt x="22" y="0"/>
                        </a:moveTo>
                        <a:lnTo>
                          <a:pt x="0" y="6"/>
                        </a:lnTo>
                        <a:lnTo>
                          <a:pt x="2" y="13"/>
                        </a:lnTo>
                        <a:lnTo>
                          <a:pt x="4" y="13"/>
                        </a:lnTo>
                        <a:lnTo>
                          <a:pt x="6" y="12"/>
                        </a:lnTo>
                        <a:lnTo>
                          <a:pt x="7" y="9"/>
                        </a:lnTo>
                        <a:lnTo>
                          <a:pt x="6" y="8"/>
                        </a:lnTo>
                        <a:lnTo>
                          <a:pt x="6" y="7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9" name="Freeform 14">
                    <a:extLst>
                      <a:ext uri="{FF2B5EF4-FFF2-40B4-BE49-F238E27FC236}">
                        <a16:creationId xmlns:a16="http://schemas.microsoft.com/office/drawing/2014/main" id="{61B3BE90-C9EA-414E-9F00-ED752EEDBE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2" y="2613"/>
                    <a:ext cx="8" cy="13"/>
                  </a:xfrm>
                  <a:custGeom>
                    <a:avLst/>
                    <a:gdLst>
                      <a:gd name="T0" fmla="*/ 2 w 20"/>
                      <a:gd name="T1" fmla="*/ 0 h 33"/>
                      <a:gd name="T2" fmla="*/ 0 w 20"/>
                      <a:gd name="T3" fmla="*/ 5 h 33"/>
                      <a:gd name="T4" fmla="*/ 1 w 20"/>
                      <a:gd name="T5" fmla="*/ 5 h 33"/>
                      <a:gd name="T6" fmla="*/ 2 w 20"/>
                      <a:gd name="T7" fmla="*/ 5 h 33"/>
                      <a:gd name="T8" fmla="*/ 2 w 20"/>
                      <a:gd name="T9" fmla="*/ 4 h 33"/>
                      <a:gd name="T10" fmla="*/ 2 w 20"/>
                      <a:gd name="T11" fmla="*/ 4 h 33"/>
                      <a:gd name="T12" fmla="*/ 3 w 20"/>
                      <a:gd name="T13" fmla="*/ 2 h 33"/>
                      <a:gd name="T14" fmla="*/ 3 w 20"/>
                      <a:gd name="T15" fmla="*/ 1 h 33"/>
                      <a:gd name="T16" fmla="*/ 3 w 20"/>
                      <a:gd name="T17" fmla="*/ 0 h 33"/>
                      <a:gd name="T18" fmla="*/ 2 w 20"/>
                      <a:gd name="T19" fmla="*/ 0 h 33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0"/>
                      <a:gd name="T31" fmla="*/ 0 h 33"/>
                      <a:gd name="T32" fmla="*/ 20 w 20"/>
                      <a:gd name="T33" fmla="*/ 33 h 33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0" h="33">
                        <a:moveTo>
                          <a:pt x="9" y="0"/>
                        </a:moveTo>
                        <a:lnTo>
                          <a:pt x="0" y="33"/>
                        </a:lnTo>
                        <a:lnTo>
                          <a:pt x="6" y="33"/>
                        </a:lnTo>
                        <a:lnTo>
                          <a:pt x="10" y="32"/>
                        </a:lnTo>
                        <a:lnTo>
                          <a:pt x="14" y="28"/>
                        </a:lnTo>
                        <a:lnTo>
                          <a:pt x="16" y="22"/>
                        </a:lnTo>
                        <a:lnTo>
                          <a:pt x="17" y="14"/>
                        </a:lnTo>
                        <a:lnTo>
                          <a:pt x="20" y="6"/>
                        </a:lnTo>
                        <a:lnTo>
                          <a:pt x="20" y="2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0" name="Freeform 15">
                    <a:extLst>
                      <a:ext uri="{FF2B5EF4-FFF2-40B4-BE49-F238E27FC236}">
                        <a16:creationId xmlns:a16="http://schemas.microsoft.com/office/drawing/2014/main" id="{897051E4-A38B-4263-8E5A-E6F79904C7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2605"/>
                    <a:ext cx="11" cy="4"/>
                  </a:xfrm>
                  <a:custGeom>
                    <a:avLst/>
                    <a:gdLst>
                      <a:gd name="T0" fmla="*/ 4 w 27"/>
                      <a:gd name="T1" fmla="*/ 0 h 9"/>
                      <a:gd name="T2" fmla="*/ 0 w 27"/>
                      <a:gd name="T3" fmla="*/ 1 h 9"/>
                      <a:gd name="T4" fmla="*/ 0 w 27"/>
                      <a:gd name="T5" fmla="*/ 1 h 9"/>
                      <a:gd name="T6" fmla="*/ 0 w 27"/>
                      <a:gd name="T7" fmla="*/ 1 h 9"/>
                      <a:gd name="T8" fmla="*/ 0 w 27"/>
                      <a:gd name="T9" fmla="*/ 1 h 9"/>
                      <a:gd name="T10" fmla="*/ 1 w 27"/>
                      <a:gd name="T11" fmla="*/ 1 h 9"/>
                      <a:gd name="T12" fmla="*/ 1 w 27"/>
                      <a:gd name="T13" fmla="*/ 2 h 9"/>
                      <a:gd name="T14" fmla="*/ 2 w 27"/>
                      <a:gd name="T15" fmla="*/ 2 h 9"/>
                      <a:gd name="T16" fmla="*/ 2 w 27"/>
                      <a:gd name="T17" fmla="*/ 2 h 9"/>
                      <a:gd name="T18" fmla="*/ 3 w 27"/>
                      <a:gd name="T19" fmla="*/ 2 h 9"/>
                      <a:gd name="T20" fmla="*/ 4 w 27"/>
                      <a:gd name="T21" fmla="*/ 1 h 9"/>
                      <a:gd name="T22" fmla="*/ 4 w 27"/>
                      <a:gd name="T23" fmla="*/ 1 h 9"/>
                      <a:gd name="T24" fmla="*/ 4 w 27"/>
                      <a:gd name="T25" fmla="*/ 0 h 9"/>
                      <a:gd name="T26" fmla="*/ 4 w 27"/>
                      <a:gd name="T27" fmla="*/ 0 h 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7"/>
                      <a:gd name="T43" fmla="*/ 0 h 9"/>
                      <a:gd name="T44" fmla="*/ 27 w 27"/>
                      <a:gd name="T45" fmla="*/ 9 h 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7" h="9">
                        <a:moveTo>
                          <a:pt x="26" y="0"/>
                        </a:moveTo>
                        <a:lnTo>
                          <a:pt x="0" y="4"/>
                        </a:lnTo>
                        <a:lnTo>
                          <a:pt x="1" y="4"/>
                        </a:lnTo>
                        <a:lnTo>
                          <a:pt x="2" y="6"/>
                        </a:lnTo>
                        <a:lnTo>
                          <a:pt x="3" y="6"/>
                        </a:lnTo>
                        <a:lnTo>
                          <a:pt x="6" y="7"/>
                        </a:lnTo>
                        <a:lnTo>
                          <a:pt x="8" y="8"/>
                        </a:lnTo>
                        <a:lnTo>
                          <a:pt x="12" y="8"/>
                        </a:lnTo>
                        <a:lnTo>
                          <a:pt x="15" y="9"/>
                        </a:lnTo>
                        <a:lnTo>
                          <a:pt x="19" y="9"/>
                        </a:lnTo>
                        <a:lnTo>
                          <a:pt x="25" y="7"/>
                        </a:lnTo>
                        <a:lnTo>
                          <a:pt x="26" y="4"/>
                        </a:lnTo>
                        <a:lnTo>
                          <a:pt x="27" y="1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1" name="Freeform 16">
                    <a:extLst>
                      <a:ext uri="{FF2B5EF4-FFF2-40B4-BE49-F238E27FC236}">
                        <a16:creationId xmlns:a16="http://schemas.microsoft.com/office/drawing/2014/main" id="{0EDB19DE-D1BD-4A2C-9CE7-34A40F745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66" y="2622"/>
                    <a:ext cx="25" cy="50"/>
                  </a:xfrm>
                  <a:custGeom>
                    <a:avLst/>
                    <a:gdLst>
                      <a:gd name="T0" fmla="*/ 0 w 61"/>
                      <a:gd name="T1" fmla="*/ 0 h 126"/>
                      <a:gd name="T2" fmla="*/ 1 w 61"/>
                      <a:gd name="T3" fmla="*/ 20 h 126"/>
                      <a:gd name="T4" fmla="*/ 10 w 61"/>
                      <a:gd name="T5" fmla="*/ 4 h 126"/>
                      <a:gd name="T6" fmla="*/ 0 w 61"/>
                      <a:gd name="T7" fmla="*/ 0 h 12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61"/>
                      <a:gd name="T13" fmla="*/ 0 h 126"/>
                      <a:gd name="T14" fmla="*/ 61 w 61"/>
                      <a:gd name="T15" fmla="*/ 126 h 12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61" h="126">
                        <a:moveTo>
                          <a:pt x="0" y="0"/>
                        </a:moveTo>
                        <a:lnTo>
                          <a:pt x="8" y="126"/>
                        </a:lnTo>
                        <a:lnTo>
                          <a:pt x="61" y="25"/>
                        </a:lnTo>
                        <a:cubicBezTo>
                          <a:pt x="20" y="73"/>
                          <a:pt x="5" y="5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2" name="Freeform 17">
                    <a:extLst>
                      <a:ext uri="{FF2B5EF4-FFF2-40B4-BE49-F238E27FC236}">
                        <a16:creationId xmlns:a16="http://schemas.microsoft.com/office/drawing/2014/main" id="{A8D1E0A6-E2F2-4AD5-BCF8-06BEE0CA0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3" y="2401"/>
                    <a:ext cx="192" cy="179"/>
                  </a:xfrm>
                  <a:custGeom>
                    <a:avLst/>
                    <a:gdLst>
                      <a:gd name="T0" fmla="*/ 73 w 480"/>
                      <a:gd name="T1" fmla="*/ 24 h 446"/>
                      <a:gd name="T2" fmla="*/ 73 w 480"/>
                      <a:gd name="T3" fmla="*/ 23 h 446"/>
                      <a:gd name="T4" fmla="*/ 74 w 480"/>
                      <a:gd name="T5" fmla="*/ 23 h 446"/>
                      <a:gd name="T6" fmla="*/ 74 w 480"/>
                      <a:gd name="T7" fmla="*/ 22 h 446"/>
                      <a:gd name="T8" fmla="*/ 74 w 480"/>
                      <a:gd name="T9" fmla="*/ 22 h 446"/>
                      <a:gd name="T10" fmla="*/ 77 w 480"/>
                      <a:gd name="T11" fmla="*/ 3 h 446"/>
                      <a:gd name="T12" fmla="*/ 49 w 480"/>
                      <a:gd name="T13" fmla="*/ 0 h 446"/>
                      <a:gd name="T14" fmla="*/ 46 w 480"/>
                      <a:gd name="T15" fmla="*/ 19 h 446"/>
                      <a:gd name="T16" fmla="*/ 47 w 480"/>
                      <a:gd name="T17" fmla="*/ 19 h 446"/>
                      <a:gd name="T18" fmla="*/ 48 w 480"/>
                      <a:gd name="T19" fmla="*/ 20 h 446"/>
                      <a:gd name="T20" fmla="*/ 48 w 480"/>
                      <a:gd name="T21" fmla="*/ 21 h 446"/>
                      <a:gd name="T22" fmla="*/ 48 w 480"/>
                      <a:gd name="T23" fmla="*/ 22 h 446"/>
                      <a:gd name="T24" fmla="*/ 48 w 480"/>
                      <a:gd name="T25" fmla="*/ 23 h 446"/>
                      <a:gd name="T26" fmla="*/ 5 w 480"/>
                      <a:gd name="T27" fmla="*/ 18 h 446"/>
                      <a:gd name="T28" fmla="*/ 0 w 480"/>
                      <a:gd name="T29" fmla="*/ 63 h 446"/>
                      <a:gd name="T30" fmla="*/ 70 w 480"/>
                      <a:gd name="T31" fmla="*/ 72 h 446"/>
                      <a:gd name="T32" fmla="*/ 75 w 480"/>
                      <a:gd name="T33" fmla="*/ 26 h 446"/>
                      <a:gd name="T34" fmla="*/ 72 w 480"/>
                      <a:gd name="T35" fmla="*/ 26 h 446"/>
                      <a:gd name="T36" fmla="*/ 73 w 480"/>
                      <a:gd name="T37" fmla="*/ 26 h 446"/>
                      <a:gd name="T38" fmla="*/ 73 w 480"/>
                      <a:gd name="T39" fmla="*/ 25 h 446"/>
                      <a:gd name="T40" fmla="*/ 73 w 480"/>
                      <a:gd name="T41" fmla="*/ 24 h 446"/>
                      <a:gd name="T42" fmla="*/ 73 w 480"/>
                      <a:gd name="T43" fmla="*/ 24 h 44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480"/>
                      <a:gd name="T67" fmla="*/ 0 h 446"/>
                      <a:gd name="T68" fmla="*/ 480 w 480"/>
                      <a:gd name="T69" fmla="*/ 446 h 44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480" h="446">
                        <a:moveTo>
                          <a:pt x="457" y="151"/>
                        </a:moveTo>
                        <a:lnTo>
                          <a:pt x="458" y="145"/>
                        </a:lnTo>
                        <a:lnTo>
                          <a:pt x="461" y="141"/>
                        </a:lnTo>
                        <a:lnTo>
                          <a:pt x="464" y="137"/>
                        </a:lnTo>
                        <a:lnTo>
                          <a:pt x="465" y="137"/>
                        </a:lnTo>
                        <a:lnTo>
                          <a:pt x="480" y="20"/>
                        </a:lnTo>
                        <a:lnTo>
                          <a:pt x="305" y="0"/>
                        </a:lnTo>
                        <a:lnTo>
                          <a:pt x="291" y="117"/>
                        </a:lnTo>
                        <a:lnTo>
                          <a:pt x="293" y="120"/>
                        </a:lnTo>
                        <a:lnTo>
                          <a:pt x="297" y="124"/>
                        </a:lnTo>
                        <a:lnTo>
                          <a:pt x="301" y="131"/>
                        </a:lnTo>
                        <a:lnTo>
                          <a:pt x="302" y="140"/>
                        </a:lnTo>
                        <a:lnTo>
                          <a:pt x="302" y="145"/>
                        </a:lnTo>
                        <a:lnTo>
                          <a:pt x="33" y="112"/>
                        </a:lnTo>
                        <a:lnTo>
                          <a:pt x="0" y="394"/>
                        </a:lnTo>
                        <a:lnTo>
                          <a:pt x="438" y="446"/>
                        </a:lnTo>
                        <a:lnTo>
                          <a:pt x="470" y="164"/>
                        </a:lnTo>
                        <a:lnTo>
                          <a:pt x="453" y="163"/>
                        </a:lnTo>
                        <a:lnTo>
                          <a:pt x="454" y="159"/>
                        </a:lnTo>
                        <a:lnTo>
                          <a:pt x="454" y="157"/>
                        </a:lnTo>
                        <a:lnTo>
                          <a:pt x="455" y="153"/>
                        </a:lnTo>
                        <a:lnTo>
                          <a:pt x="457" y="15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3" name="Freeform 18">
                    <a:extLst>
                      <a:ext uri="{FF2B5EF4-FFF2-40B4-BE49-F238E27FC236}">
                        <a16:creationId xmlns:a16="http://schemas.microsoft.com/office/drawing/2014/main" id="{F5C9F68C-79DE-47D3-98E5-7863A91EE8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0" y="2461"/>
                    <a:ext cx="29" cy="15"/>
                  </a:xfrm>
                  <a:custGeom>
                    <a:avLst/>
                    <a:gdLst>
                      <a:gd name="T0" fmla="*/ 12 w 70"/>
                      <a:gd name="T1" fmla="*/ 6 h 38"/>
                      <a:gd name="T2" fmla="*/ 12 w 70"/>
                      <a:gd name="T3" fmla="*/ 1 h 38"/>
                      <a:gd name="T4" fmla="*/ 0 w 70"/>
                      <a:gd name="T5" fmla="*/ 0 h 38"/>
                      <a:gd name="T6" fmla="*/ 0 w 70"/>
                      <a:gd name="T7" fmla="*/ 5 h 38"/>
                      <a:gd name="T8" fmla="*/ 12 w 70"/>
                      <a:gd name="T9" fmla="*/ 6 h 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"/>
                      <a:gd name="T16" fmla="*/ 0 h 38"/>
                      <a:gd name="T17" fmla="*/ 70 w 70"/>
                      <a:gd name="T18" fmla="*/ 38 h 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" h="38">
                        <a:moveTo>
                          <a:pt x="67" y="38"/>
                        </a:moveTo>
                        <a:lnTo>
                          <a:pt x="70" y="7"/>
                        </a:lnTo>
                        <a:lnTo>
                          <a:pt x="3" y="0"/>
                        </a:lnTo>
                        <a:lnTo>
                          <a:pt x="0" y="31"/>
                        </a:lnTo>
                        <a:lnTo>
                          <a:pt x="67" y="38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4" name="Freeform 19">
                    <a:extLst>
                      <a:ext uri="{FF2B5EF4-FFF2-40B4-BE49-F238E27FC236}">
                        <a16:creationId xmlns:a16="http://schemas.microsoft.com/office/drawing/2014/main" id="{F73ACF5C-3590-4135-A8E7-2F2D174C7A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8" y="2408"/>
                    <a:ext cx="60" cy="39"/>
                  </a:xfrm>
                  <a:custGeom>
                    <a:avLst/>
                    <a:gdLst>
                      <a:gd name="T0" fmla="*/ 22 w 150"/>
                      <a:gd name="T1" fmla="*/ 16 h 98"/>
                      <a:gd name="T2" fmla="*/ 24 w 150"/>
                      <a:gd name="T3" fmla="*/ 2 h 98"/>
                      <a:gd name="T4" fmla="*/ 2 w 150"/>
                      <a:gd name="T5" fmla="*/ 0 h 98"/>
                      <a:gd name="T6" fmla="*/ 0 w 150"/>
                      <a:gd name="T7" fmla="*/ 13 h 98"/>
                      <a:gd name="T8" fmla="*/ 22 w 150"/>
                      <a:gd name="T9" fmla="*/ 16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0"/>
                      <a:gd name="T16" fmla="*/ 0 h 98"/>
                      <a:gd name="T17" fmla="*/ 150 w 150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0" h="98">
                        <a:moveTo>
                          <a:pt x="140" y="98"/>
                        </a:moveTo>
                        <a:lnTo>
                          <a:pt x="150" y="16"/>
                        </a:lnTo>
                        <a:lnTo>
                          <a:pt x="9" y="0"/>
                        </a:lnTo>
                        <a:lnTo>
                          <a:pt x="0" y="82"/>
                        </a:lnTo>
                        <a:lnTo>
                          <a:pt x="140" y="98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5" name="Freeform 20">
                    <a:extLst>
                      <a:ext uri="{FF2B5EF4-FFF2-40B4-BE49-F238E27FC236}">
                        <a16:creationId xmlns:a16="http://schemas.microsoft.com/office/drawing/2014/main" id="{FEE31223-37F8-4733-9442-1BBC90520D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12" y="2478"/>
                    <a:ext cx="24" cy="71"/>
                  </a:xfrm>
                  <a:custGeom>
                    <a:avLst/>
                    <a:gdLst>
                      <a:gd name="T0" fmla="*/ 6 w 60"/>
                      <a:gd name="T1" fmla="*/ 28 h 177"/>
                      <a:gd name="T2" fmla="*/ 10 w 60"/>
                      <a:gd name="T3" fmla="*/ 1 h 177"/>
                      <a:gd name="T4" fmla="*/ 3 w 60"/>
                      <a:gd name="T5" fmla="*/ 0 h 177"/>
                      <a:gd name="T6" fmla="*/ 0 w 60"/>
                      <a:gd name="T7" fmla="*/ 28 h 177"/>
                      <a:gd name="T8" fmla="*/ 6 w 60"/>
                      <a:gd name="T9" fmla="*/ 28 h 1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0"/>
                      <a:gd name="T16" fmla="*/ 0 h 177"/>
                      <a:gd name="T17" fmla="*/ 60 w 60"/>
                      <a:gd name="T18" fmla="*/ 177 h 1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0" h="177">
                        <a:moveTo>
                          <a:pt x="39" y="177"/>
                        </a:moveTo>
                        <a:lnTo>
                          <a:pt x="60" y="6"/>
                        </a:lnTo>
                        <a:lnTo>
                          <a:pt x="19" y="0"/>
                        </a:lnTo>
                        <a:lnTo>
                          <a:pt x="0" y="171"/>
                        </a:lnTo>
                        <a:lnTo>
                          <a:pt x="39" y="177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6" name="Freeform 21">
                    <a:extLst>
                      <a:ext uri="{FF2B5EF4-FFF2-40B4-BE49-F238E27FC236}">
                        <a16:creationId xmlns:a16="http://schemas.microsoft.com/office/drawing/2014/main" id="{75D97E37-F8F5-4567-B5D5-8ADD3A50BD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40" y="2478"/>
                    <a:ext cx="113" cy="87"/>
                  </a:xfrm>
                  <a:custGeom>
                    <a:avLst/>
                    <a:gdLst>
                      <a:gd name="T0" fmla="*/ 21 w 283"/>
                      <a:gd name="T1" fmla="*/ 33 h 217"/>
                      <a:gd name="T2" fmla="*/ 24 w 283"/>
                      <a:gd name="T3" fmla="*/ 2 h 217"/>
                      <a:gd name="T4" fmla="*/ 21 w 283"/>
                      <a:gd name="T5" fmla="*/ 33 h 217"/>
                      <a:gd name="T6" fmla="*/ 0 60000 65536"/>
                      <a:gd name="T7" fmla="*/ 0 60000 65536"/>
                      <a:gd name="T8" fmla="*/ 0 60000 65536"/>
                      <a:gd name="T9" fmla="*/ 0 w 283"/>
                      <a:gd name="T10" fmla="*/ 0 h 217"/>
                      <a:gd name="T11" fmla="*/ 283 w 283"/>
                      <a:gd name="T12" fmla="*/ 217 h 21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3" h="217">
                        <a:moveTo>
                          <a:pt x="130" y="207"/>
                        </a:moveTo>
                        <a:cubicBezTo>
                          <a:pt x="261" y="217"/>
                          <a:pt x="283" y="31"/>
                          <a:pt x="153" y="10"/>
                        </a:cubicBezTo>
                        <a:cubicBezTo>
                          <a:pt x="22" y="0"/>
                          <a:pt x="0" y="187"/>
                          <a:pt x="130" y="207"/>
                        </a:cubicBez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7" name="Freeform 22">
                    <a:extLst>
                      <a:ext uri="{FF2B5EF4-FFF2-40B4-BE49-F238E27FC236}">
                        <a16:creationId xmlns:a16="http://schemas.microsoft.com/office/drawing/2014/main" id="{A4EEBDC3-EA3E-4B60-A56B-270D7A6357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0" y="2452"/>
                    <a:ext cx="61" cy="20"/>
                  </a:xfrm>
                  <a:custGeom>
                    <a:avLst/>
                    <a:gdLst>
                      <a:gd name="T0" fmla="*/ 24 w 151"/>
                      <a:gd name="T1" fmla="*/ 8 h 49"/>
                      <a:gd name="T2" fmla="*/ 25 w 151"/>
                      <a:gd name="T3" fmla="*/ 3 h 49"/>
                      <a:gd name="T4" fmla="*/ 0 w 151"/>
                      <a:gd name="T5" fmla="*/ 0 h 49"/>
                      <a:gd name="T6" fmla="*/ 0 w 151"/>
                      <a:gd name="T7" fmla="*/ 5 h 49"/>
                      <a:gd name="T8" fmla="*/ 24 w 151"/>
                      <a:gd name="T9" fmla="*/ 8 h 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1"/>
                      <a:gd name="T16" fmla="*/ 0 h 49"/>
                      <a:gd name="T17" fmla="*/ 151 w 151"/>
                      <a:gd name="T18" fmla="*/ 49 h 4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1" h="49">
                        <a:moveTo>
                          <a:pt x="147" y="49"/>
                        </a:moveTo>
                        <a:lnTo>
                          <a:pt x="151" y="17"/>
                        </a:lnTo>
                        <a:lnTo>
                          <a:pt x="3" y="0"/>
                        </a:lnTo>
                        <a:lnTo>
                          <a:pt x="0" y="32"/>
                        </a:lnTo>
                        <a:lnTo>
                          <a:pt x="147" y="49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8" name="Freeform 23">
                    <a:extLst>
                      <a:ext uri="{FF2B5EF4-FFF2-40B4-BE49-F238E27FC236}">
                        <a16:creationId xmlns:a16="http://schemas.microsoft.com/office/drawing/2014/main" id="{B99F1CD7-DA31-43FB-B1B2-9F884D28B2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4" y="2465"/>
                    <a:ext cx="61" cy="19"/>
                  </a:xfrm>
                  <a:custGeom>
                    <a:avLst/>
                    <a:gdLst>
                      <a:gd name="T0" fmla="*/ 24 w 151"/>
                      <a:gd name="T1" fmla="*/ 7 h 49"/>
                      <a:gd name="T2" fmla="*/ 25 w 151"/>
                      <a:gd name="T3" fmla="*/ 2 h 49"/>
                      <a:gd name="T4" fmla="*/ 0 w 151"/>
                      <a:gd name="T5" fmla="*/ 0 h 49"/>
                      <a:gd name="T6" fmla="*/ 0 w 151"/>
                      <a:gd name="T7" fmla="*/ 5 h 49"/>
                      <a:gd name="T8" fmla="*/ 24 w 151"/>
                      <a:gd name="T9" fmla="*/ 7 h 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1"/>
                      <a:gd name="T16" fmla="*/ 0 h 49"/>
                      <a:gd name="T17" fmla="*/ 151 w 151"/>
                      <a:gd name="T18" fmla="*/ 49 h 4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1" h="49">
                        <a:moveTo>
                          <a:pt x="146" y="49"/>
                        </a:moveTo>
                        <a:lnTo>
                          <a:pt x="151" y="16"/>
                        </a:lnTo>
                        <a:lnTo>
                          <a:pt x="3" y="0"/>
                        </a:lnTo>
                        <a:lnTo>
                          <a:pt x="0" y="31"/>
                        </a:lnTo>
                        <a:lnTo>
                          <a:pt x="146" y="49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39" name="Freeform 24">
                    <a:extLst>
                      <a:ext uri="{FF2B5EF4-FFF2-40B4-BE49-F238E27FC236}">
                        <a16:creationId xmlns:a16="http://schemas.microsoft.com/office/drawing/2014/main" id="{64DF7A25-B773-4E31-B834-B2F1A3F65A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49" y="2484"/>
                    <a:ext cx="101" cy="76"/>
                  </a:xfrm>
                  <a:custGeom>
                    <a:avLst/>
                    <a:gdLst>
                      <a:gd name="T0" fmla="*/ 19 w 251"/>
                      <a:gd name="T1" fmla="*/ 29 h 190"/>
                      <a:gd name="T2" fmla="*/ 22 w 251"/>
                      <a:gd name="T3" fmla="*/ 2 h 190"/>
                      <a:gd name="T4" fmla="*/ 19 w 251"/>
                      <a:gd name="T5" fmla="*/ 29 h 190"/>
                      <a:gd name="T6" fmla="*/ 0 60000 65536"/>
                      <a:gd name="T7" fmla="*/ 0 60000 65536"/>
                      <a:gd name="T8" fmla="*/ 0 60000 65536"/>
                      <a:gd name="T9" fmla="*/ 0 w 251"/>
                      <a:gd name="T10" fmla="*/ 0 h 190"/>
                      <a:gd name="T11" fmla="*/ 251 w 251"/>
                      <a:gd name="T12" fmla="*/ 190 h 1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1" h="190">
                        <a:moveTo>
                          <a:pt x="116" y="180"/>
                        </a:moveTo>
                        <a:cubicBezTo>
                          <a:pt x="226" y="190"/>
                          <a:pt x="251" y="31"/>
                          <a:pt x="136" y="11"/>
                        </a:cubicBezTo>
                        <a:cubicBezTo>
                          <a:pt x="26" y="0"/>
                          <a:pt x="0" y="160"/>
                          <a:pt x="116" y="18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0" name="Freeform 25">
                    <a:extLst>
                      <a:ext uri="{FF2B5EF4-FFF2-40B4-BE49-F238E27FC236}">
                        <a16:creationId xmlns:a16="http://schemas.microsoft.com/office/drawing/2014/main" id="{281DAD3B-0BD3-4F4B-8339-910386DF75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47" y="2484"/>
                    <a:ext cx="99" cy="75"/>
                  </a:xfrm>
                  <a:custGeom>
                    <a:avLst/>
                    <a:gdLst>
                      <a:gd name="T0" fmla="*/ 18 w 249"/>
                      <a:gd name="T1" fmla="*/ 28 h 187"/>
                      <a:gd name="T2" fmla="*/ 21 w 249"/>
                      <a:gd name="T3" fmla="*/ 1 h 187"/>
                      <a:gd name="T4" fmla="*/ 18 w 249"/>
                      <a:gd name="T5" fmla="*/ 28 h 187"/>
                      <a:gd name="T6" fmla="*/ 0 60000 65536"/>
                      <a:gd name="T7" fmla="*/ 0 60000 65536"/>
                      <a:gd name="T8" fmla="*/ 0 60000 65536"/>
                      <a:gd name="T9" fmla="*/ 0 w 249"/>
                      <a:gd name="T10" fmla="*/ 0 h 187"/>
                      <a:gd name="T11" fmla="*/ 249 w 249"/>
                      <a:gd name="T12" fmla="*/ 187 h 18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9" h="187">
                        <a:moveTo>
                          <a:pt x="114" y="178"/>
                        </a:moveTo>
                        <a:cubicBezTo>
                          <a:pt x="225" y="187"/>
                          <a:pt x="249" y="29"/>
                          <a:pt x="135" y="8"/>
                        </a:cubicBezTo>
                        <a:cubicBezTo>
                          <a:pt x="23" y="0"/>
                          <a:pt x="0" y="157"/>
                          <a:pt x="114" y="1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1" name="Freeform 26">
                    <a:extLst>
                      <a:ext uri="{FF2B5EF4-FFF2-40B4-BE49-F238E27FC236}">
                        <a16:creationId xmlns:a16="http://schemas.microsoft.com/office/drawing/2014/main" id="{D0A4E8CC-6758-4438-B06C-232D3AD8E8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2" y="2496"/>
                    <a:ext cx="69" cy="50"/>
                  </a:xfrm>
                  <a:custGeom>
                    <a:avLst/>
                    <a:gdLst>
                      <a:gd name="T0" fmla="*/ 13 w 173"/>
                      <a:gd name="T1" fmla="*/ 20 h 125"/>
                      <a:gd name="T2" fmla="*/ 15 w 173"/>
                      <a:gd name="T3" fmla="*/ 1 h 125"/>
                      <a:gd name="T4" fmla="*/ 13 w 173"/>
                      <a:gd name="T5" fmla="*/ 20 h 125"/>
                      <a:gd name="T6" fmla="*/ 0 60000 65536"/>
                      <a:gd name="T7" fmla="*/ 0 60000 65536"/>
                      <a:gd name="T8" fmla="*/ 0 60000 65536"/>
                      <a:gd name="T9" fmla="*/ 0 w 173"/>
                      <a:gd name="T10" fmla="*/ 0 h 125"/>
                      <a:gd name="T11" fmla="*/ 173 w 173"/>
                      <a:gd name="T12" fmla="*/ 125 h 12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3" h="125">
                        <a:moveTo>
                          <a:pt x="80" y="124"/>
                        </a:moveTo>
                        <a:cubicBezTo>
                          <a:pt x="159" y="125"/>
                          <a:pt x="173" y="20"/>
                          <a:pt x="93" y="4"/>
                        </a:cubicBezTo>
                        <a:cubicBezTo>
                          <a:pt x="16" y="0"/>
                          <a:pt x="0" y="108"/>
                          <a:pt x="80" y="124"/>
                        </a:cubicBez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2" name="Freeform 27">
                    <a:extLst>
                      <a:ext uri="{FF2B5EF4-FFF2-40B4-BE49-F238E27FC236}">
                        <a16:creationId xmlns:a16="http://schemas.microsoft.com/office/drawing/2014/main" id="{0015DE35-BE0D-4645-8CC2-2881D6DC9C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9" y="2500"/>
                    <a:ext cx="55" cy="42"/>
                  </a:xfrm>
                  <a:custGeom>
                    <a:avLst/>
                    <a:gdLst>
                      <a:gd name="T0" fmla="*/ 10 w 136"/>
                      <a:gd name="T1" fmla="*/ 16 h 105"/>
                      <a:gd name="T2" fmla="*/ 12 w 136"/>
                      <a:gd name="T3" fmla="*/ 1 h 105"/>
                      <a:gd name="T4" fmla="*/ 10 w 136"/>
                      <a:gd name="T5" fmla="*/ 16 h 105"/>
                      <a:gd name="T6" fmla="*/ 0 60000 65536"/>
                      <a:gd name="T7" fmla="*/ 0 60000 65536"/>
                      <a:gd name="T8" fmla="*/ 0 60000 65536"/>
                      <a:gd name="T9" fmla="*/ 0 w 136"/>
                      <a:gd name="T10" fmla="*/ 0 h 105"/>
                      <a:gd name="T11" fmla="*/ 136 w 136"/>
                      <a:gd name="T12" fmla="*/ 105 h 10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6" h="105">
                        <a:moveTo>
                          <a:pt x="62" y="101"/>
                        </a:moveTo>
                        <a:cubicBezTo>
                          <a:pt x="125" y="105"/>
                          <a:pt x="136" y="14"/>
                          <a:pt x="73" y="5"/>
                        </a:cubicBezTo>
                        <a:cubicBezTo>
                          <a:pt x="10" y="0"/>
                          <a:pt x="0" y="91"/>
                          <a:pt x="62" y="1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3" name="Freeform 28">
                    <a:extLst>
                      <a:ext uri="{FF2B5EF4-FFF2-40B4-BE49-F238E27FC236}">
                        <a16:creationId xmlns:a16="http://schemas.microsoft.com/office/drawing/2014/main" id="{5F1BD626-7525-48D3-80CC-E7CA57DCB8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93" y="2585"/>
                    <a:ext cx="17" cy="31"/>
                  </a:xfrm>
                  <a:custGeom>
                    <a:avLst/>
                    <a:gdLst>
                      <a:gd name="T0" fmla="*/ 2 w 42"/>
                      <a:gd name="T1" fmla="*/ 0 h 79"/>
                      <a:gd name="T2" fmla="*/ 1 w 42"/>
                      <a:gd name="T3" fmla="*/ 9 h 79"/>
                      <a:gd name="T4" fmla="*/ 1 w 42"/>
                      <a:gd name="T5" fmla="*/ 10 h 79"/>
                      <a:gd name="T6" fmla="*/ 0 w 42"/>
                      <a:gd name="T7" fmla="*/ 11 h 79"/>
                      <a:gd name="T8" fmla="*/ 0 w 42"/>
                      <a:gd name="T9" fmla="*/ 11 h 79"/>
                      <a:gd name="T10" fmla="*/ 0 w 42"/>
                      <a:gd name="T11" fmla="*/ 12 h 79"/>
                      <a:gd name="T12" fmla="*/ 0 w 42"/>
                      <a:gd name="T13" fmla="*/ 12 h 79"/>
                      <a:gd name="T14" fmla="*/ 3 w 42"/>
                      <a:gd name="T15" fmla="*/ 5 h 79"/>
                      <a:gd name="T16" fmla="*/ 4 w 42"/>
                      <a:gd name="T17" fmla="*/ 10 h 79"/>
                      <a:gd name="T18" fmla="*/ 2 w 42"/>
                      <a:gd name="T19" fmla="*/ 0 h 7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42"/>
                      <a:gd name="T31" fmla="*/ 0 h 79"/>
                      <a:gd name="T32" fmla="*/ 42 w 42"/>
                      <a:gd name="T33" fmla="*/ 79 h 79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42" h="79">
                        <a:moveTo>
                          <a:pt x="15" y="3"/>
                        </a:moveTo>
                        <a:cubicBezTo>
                          <a:pt x="9" y="22"/>
                          <a:pt x="8" y="38"/>
                          <a:pt x="7" y="57"/>
                        </a:cubicBezTo>
                        <a:lnTo>
                          <a:pt x="5" y="66"/>
                        </a:lnTo>
                        <a:lnTo>
                          <a:pt x="3" y="72"/>
                        </a:lnTo>
                        <a:lnTo>
                          <a:pt x="1" y="74"/>
                        </a:lnTo>
                        <a:lnTo>
                          <a:pt x="0" y="78"/>
                        </a:lnTo>
                        <a:lnTo>
                          <a:pt x="0" y="79"/>
                        </a:lnTo>
                        <a:cubicBezTo>
                          <a:pt x="20" y="75"/>
                          <a:pt x="7" y="41"/>
                          <a:pt x="19" y="31"/>
                        </a:cubicBezTo>
                        <a:cubicBezTo>
                          <a:pt x="23" y="37"/>
                          <a:pt x="21" y="56"/>
                          <a:pt x="21" y="64"/>
                        </a:cubicBezTo>
                        <a:cubicBezTo>
                          <a:pt x="19" y="51"/>
                          <a:pt x="42" y="0"/>
                          <a:pt x="15" y="3"/>
                        </a:cubicBez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4" name="Freeform 29">
                    <a:extLst>
                      <a:ext uri="{FF2B5EF4-FFF2-40B4-BE49-F238E27FC236}">
                        <a16:creationId xmlns:a16="http://schemas.microsoft.com/office/drawing/2014/main" id="{1D9B6574-3A3A-4195-BE52-A81C3E4CF7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06" y="2591"/>
                    <a:ext cx="14" cy="28"/>
                  </a:xfrm>
                  <a:custGeom>
                    <a:avLst/>
                    <a:gdLst>
                      <a:gd name="T0" fmla="*/ 1 w 33"/>
                      <a:gd name="T1" fmla="*/ 0 h 70"/>
                      <a:gd name="T2" fmla="*/ 1 w 33"/>
                      <a:gd name="T3" fmla="*/ 0 h 70"/>
                      <a:gd name="T4" fmla="*/ 5 w 33"/>
                      <a:gd name="T5" fmla="*/ 4 h 70"/>
                      <a:gd name="T6" fmla="*/ 5 w 33"/>
                      <a:gd name="T7" fmla="*/ 11 h 70"/>
                      <a:gd name="T8" fmla="*/ 5 w 33"/>
                      <a:gd name="T9" fmla="*/ 11 h 70"/>
                      <a:gd name="T10" fmla="*/ 4 w 33"/>
                      <a:gd name="T11" fmla="*/ 11 h 70"/>
                      <a:gd name="T12" fmla="*/ 3 w 33"/>
                      <a:gd name="T13" fmla="*/ 11 h 70"/>
                      <a:gd name="T14" fmla="*/ 3 w 33"/>
                      <a:gd name="T15" fmla="*/ 11 h 70"/>
                      <a:gd name="T16" fmla="*/ 1 w 33"/>
                      <a:gd name="T17" fmla="*/ 11 h 70"/>
                      <a:gd name="T18" fmla="*/ 0 w 33"/>
                      <a:gd name="T19" fmla="*/ 11 h 70"/>
                      <a:gd name="T20" fmla="*/ 0 w 33"/>
                      <a:gd name="T21" fmla="*/ 11 h 70"/>
                      <a:gd name="T22" fmla="*/ 0 w 33"/>
                      <a:gd name="T23" fmla="*/ 11 h 70"/>
                      <a:gd name="T24" fmla="*/ 0 w 33"/>
                      <a:gd name="T25" fmla="*/ 11 h 70"/>
                      <a:gd name="T26" fmla="*/ 0 w 33"/>
                      <a:gd name="T27" fmla="*/ 10 h 70"/>
                      <a:gd name="T28" fmla="*/ 2 w 33"/>
                      <a:gd name="T29" fmla="*/ 10 h 70"/>
                      <a:gd name="T30" fmla="*/ 3 w 33"/>
                      <a:gd name="T31" fmla="*/ 8 h 70"/>
                      <a:gd name="T32" fmla="*/ 3 w 33"/>
                      <a:gd name="T33" fmla="*/ 7 h 70"/>
                      <a:gd name="T34" fmla="*/ 3 w 33"/>
                      <a:gd name="T35" fmla="*/ 6 h 70"/>
                      <a:gd name="T36" fmla="*/ 3 w 33"/>
                      <a:gd name="T37" fmla="*/ 4 h 70"/>
                      <a:gd name="T38" fmla="*/ 3 w 33"/>
                      <a:gd name="T39" fmla="*/ 2 h 70"/>
                      <a:gd name="T40" fmla="*/ 2 w 33"/>
                      <a:gd name="T41" fmla="*/ 1 h 70"/>
                      <a:gd name="T42" fmla="*/ 1 w 33"/>
                      <a:gd name="T43" fmla="*/ 0 h 70"/>
                      <a:gd name="T44" fmla="*/ 1 w 33"/>
                      <a:gd name="T45" fmla="*/ 0 h 70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33"/>
                      <a:gd name="T70" fmla="*/ 0 h 70"/>
                      <a:gd name="T71" fmla="*/ 33 w 33"/>
                      <a:gd name="T72" fmla="*/ 70 h 70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33" h="70">
                        <a:moveTo>
                          <a:pt x="8" y="0"/>
                        </a:moveTo>
                        <a:lnTo>
                          <a:pt x="8" y="1"/>
                        </a:lnTo>
                        <a:cubicBezTo>
                          <a:pt x="14" y="3"/>
                          <a:pt x="21" y="17"/>
                          <a:pt x="25" y="22"/>
                        </a:cubicBezTo>
                        <a:cubicBezTo>
                          <a:pt x="32" y="36"/>
                          <a:pt x="33" y="55"/>
                          <a:pt x="26" y="69"/>
                        </a:cubicBezTo>
                        <a:lnTo>
                          <a:pt x="25" y="69"/>
                        </a:lnTo>
                        <a:lnTo>
                          <a:pt x="22" y="70"/>
                        </a:lnTo>
                        <a:lnTo>
                          <a:pt x="17" y="69"/>
                        </a:lnTo>
                        <a:lnTo>
                          <a:pt x="13" y="69"/>
                        </a:lnTo>
                        <a:lnTo>
                          <a:pt x="8" y="68"/>
                        </a:lnTo>
                        <a:lnTo>
                          <a:pt x="3" y="68"/>
                        </a:lnTo>
                        <a:lnTo>
                          <a:pt x="0" y="67"/>
                        </a:lnTo>
                        <a:lnTo>
                          <a:pt x="0" y="68"/>
                        </a:lnTo>
                        <a:lnTo>
                          <a:pt x="0" y="67"/>
                        </a:lnTo>
                        <a:lnTo>
                          <a:pt x="2" y="66"/>
                        </a:lnTo>
                        <a:lnTo>
                          <a:pt x="9" y="61"/>
                        </a:lnTo>
                        <a:lnTo>
                          <a:pt x="15" y="52"/>
                        </a:lnTo>
                        <a:lnTo>
                          <a:pt x="19" y="45"/>
                        </a:lnTo>
                        <a:lnTo>
                          <a:pt x="20" y="36"/>
                        </a:lnTo>
                        <a:lnTo>
                          <a:pt x="17" y="26"/>
                        </a:lnTo>
                        <a:lnTo>
                          <a:pt x="14" y="15"/>
                        </a:lnTo>
                        <a:lnTo>
                          <a:pt x="10" y="7"/>
                        </a:lnTo>
                        <a:lnTo>
                          <a:pt x="8" y="1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3C12A3A9-9DEC-46A3-BD3F-89F7104CE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4" y="2572"/>
                    <a:ext cx="47" cy="137"/>
                  </a:xfrm>
                  <a:custGeom>
                    <a:avLst/>
                    <a:gdLst>
                      <a:gd name="T0" fmla="*/ 17 w 117"/>
                      <a:gd name="T1" fmla="*/ 29 h 343"/>
                      <a:gd name="T2" fmla="*/ 17 w 117"/>
                      <a:gd name="T3" fmla="*/ 25 h 343"/>
                      <a:gd name="T4" fmla="*/ 16 w 117"/>
                      <a:gd name="T5" fmla="*/ 20 h 343"/>
                      <a:gd name="T6" fmla="*/ 16 w 117"/>
                      <a:gd name="T7" fmla="*/ 16 h 343"/>
                      <a:gd name="T8" fmla="*/ 15 w 117"/>
                      <a:gd name="T9" fmla="*/ 15 h 343"/>
                      <a:gd name="T10" fmla="*/ 14 w 117"/>
                      <a:gd name="T11" fmla="*/ 15 h 343"/>
                      <a:gd name="T12" fmla="*/ 8 w 117"/>
                      <a:gd name="T13" fmla="*/ 10 h 343"/>
                      <a:gd name="T14" fmla="*/ 7 w 117"/>
                      <a:gd name="T15" fmla="*/ 9 h 343"/>
                      <a:gd name="T16" fmla="*/ 6 w 117"/>
                      <a:gd name="T17" fmla="*/ 8 h 343"/>
                      <a:gd name="T18" fmla="*/ 4 w 117"/>
                      <a:gd name="T19" fmla="*/ 5 h 343"/>
                      <a:gd name="T20" fmla="*/ 2 w 117"/>
                      <a:gd name="T21" fmla="*/ 4 h 343"/>
                      <a:gd name="T22" fmla="*/ 2 w 117"/>
                      <a:gd name="T23" fmla="*/ 2 h 343"/>
                      <a:gd name="T24" fmla="*/ 1 w 117"/>
                      <a:gd name="T25" fmla="*/ 1 h 343"/>
                      <a:gd name="T26" fmla="*/ 1 w 117"/>
                      <a:gd name="T27" fmla="*/ 0 h 343"/>
                      <a:gd name="T28" fmla="*/ 0 w 117"/>
                      <a:gd name="T29" fmla="*/ 0 h 343"/>
                      <a:gd name="T30" fmla="*/ 0 w 117"/>
                      <a:gd name="T31" fmla="*/ 0 h 343"/>
                      <a:gd name="T32" fmla="*/ 6 w 117"/>
                      <a:gd name="T33" fmla="*/ 11 h 343"/>
                      <a:gd name="T34" fmla="*/ 8 w 117"/>
                      <a:gd name="T35" fmla="*/ 13 h 343"/>
                      <a:gd name="T36" fmla="*/ 10 w 117"/>
                      <a:gd name="T37" fmla="*/ 15 h 343"/>
                      <a:gd name="T38" fmla="*/ 12 w 117"/>
                      <a:gd name="T39" fmla="*/ 16 h 343"/>
                      <a:gd name="T40" fmla="*/ 13 w 117"/>
                      <a:gd name="T41" fmla="*/ 17 h 343"/>
                      <a:gd name="T42" fmla="*/ 14 w 117"/>
                      <a:gd name="T43" fmla="*/ 18 h 343"/>
                      <a:gd name="T44" fmla="*/ 14 w 117"/>
                      <a:gd name="T45" fmla="*/ 18 h 343"/>
                      <a:gd name="T46" fmla="*/ 14 w 117"/>
                      <a:gd name="T47" fmla="*/ 19 h 343"/>
                      <a:gd name="T48" fmla="*/ 14 w 117"/>
                      <a:gd name="T49" fmla="*/ 21 h 343"/>
                      <a:gd name="T50" fmla="*/ 14 w 117"/>
                      <a:gd name="T51" fmla="*/ 23 h 343"/>
                      <a:gd name="T52" fmla="*/ 13 w 117"/>
                      <a:gd name="T53" fmla="*/ 24 h 343"/>
                      <a:gd name="T54" fmla="*/ 13 w 117"/>
                      <a:gd name="T55" fmla="*/ 26 h 343"/>
                      <a:gd name="T56" fmla="*/ 13 w 117"/>
                      <a:gd name="T57" fmla="*/ 28 h 343"/>
                      <a:gd name="T58" fmla="*/ 13 w 117"/>
                      <a:gd name="T59" fmla="*/ 30 h 343"/>
                      <a:gd name="T60" fmla="*/ 14 w 117"/>
                      <a:gd name="T61" fmla="*/ 31 h 343"/>
                      <a:gd name="T62" fmla="*/ 15 w 117"/>
                      <a:gd name="T63" fmla="*/ 32 h 343"/>
                      <a:gd name="T64" fmla="*/ 15 w 117"/>
                      <a:gd name="T65" fmla="*/ 34 h 343"/>
                      <a:gd name="T66" fmla="*/ 15 w 117"/>
                      <a:gd name="T67" fmla="*/ 35 h 343"/>
                      <a:gd name="T68" fmla="*/ 15 w 117"/>
                      <a:gd name="T69" fmla="*/ 36 h 343"/>
                      <a:gd name="T70" fmla="*/ 16 w 117"/>
                      <a:gd name="T71" fmla="*/ 45 h 343"/>
                      <a:gd name="T72" fmla="*/ 16 w 117"/>
                      <a:gd name="T73" fmla="*/ 48 h 343"/>
                      <a:gd name="T74" fmla="*/ 16 w 117"/>
                      <a:gd name="T75" fmla="*/ 50 h 343"/>
                      <a:gd name="T76" fmla="*/ 10 w 117"/>
                      <a:gd name="T77" fmla="*/ 55 h 343"/>
                      <a:gd name="T78" fmla="*/ 10 w 117"/>
                      <a:gd name="T79" fmla="*/ 54 h 343"/>
                      <a:gd name="T80" fmla="*/ 12 w 117"/>
                      <a:gd name="T81" fmla="*/ 54 h 343"/>
                      <a:gd name="T82" fmla="*/ 13 w 117"/>
                      <a:gd name="T83" fmla="*/ 54 h 343"/>
                      <a:gd name="T84" fmla="*/ 16 w 117"/>
                      <a:gd name="T85" fmla="*/ 52 h 343"/>
                      <a:gd name="T86" fmla="*/ 17 w 117"/>
                      <a:gd name="T87" fmla="*/ 52 h 343"/>
                      <a:gd name="T88" fmla="*/ 18 w 117"/>
                      <a:gd name="T89" fmla="*/ 51 h 343"/>
                      <a:gd name="T90" fmla="*/ 19 w 117"/>
                      <a:gd name="T91" fmla="*/ 50 h 343"/>
                      <a:gd name="T92" fmla="*/ 19 w 117"/>
                      <a:gd name="T93" fmla="*/ 47 h 343"/>
                      <a:gd name="T94" fmla="*/ 18 w 117"/>
                      <a:gd name="T95" fmla="*/ 42 h 343"/>
                      <a:gd name="T96" fmla="*/ 18 w 117"/>
                      <a:gd name="T97" fmla="*/ 35 h 343"/>
                      <a:gd name="T98" fmla="*/ 17 w 117"/>
                      <a:gd name="T99" fmla="*/ 29 h 343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117"/>
                      <a:gd name="T151" fmla="*/ 0 h 343"/>
                      <a:gd name="T152" fmla="*/ 117 w 117"/>
                      <a:gd name="T153" fmla="*/ 343 h 343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117" h="343">
                        <a:moveTo>
                          <a:pt x="107" y="184"/>
                        </a:moveTo>
                        <a:lnTo>
                          <a:pt x="105" y="155"/>
                        </a:lnTo>
                        <a:lnTo>
                          <a:pt x="103" y="125"/>
                        </a:lnTo>
                        <a:lnTo>
                          <a:pt x="99" y="101"/>
                        </a:lnTo>
                        <a:lnTo>
                          <a:pt x="91" y="95"/>
                        </a:lnTo>
                        <a:lnTo>
                          <a:pt x="87" y="92"/>
                        </a:lnTo>
                        <a:cubicBezTo>
                          <a:pt x="74" y="82"/>
                          <a:pt x="64" y="75"/>
                          <a:pt x="52" y="63"/>
                        </a:cubicBezTo>
                        <a:lnTo>
                          <a:pt x="45" y="58"/>
                        </a:lnTo>
                        <a:lnTo>
                          <a:pt x="38" y="50"/>
                        </a:lnTo>
                        <a:lnTo>
                          <a:pt x="23" y="31"/>
                        </a:lnTo>
                        <a:lnTo>
                          <a:pt x="16" y="22"/>
                        </a:lnTo>
                        <a:lnTo>
                          <a:pt x="11" y="13"/>
                        </a:lnTo>
                        <a:lnTo>
                          <a:pt x="7" y="7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ubicBezTo>
                          <a:pt x="0" y="18"/>
                          <a:pt x="24" y="58"/>
                          <a:pt x="35" y="70"/>
                        </a:cubicBezTo>
                        <a:lnTo>
                          <a:pt x="49" y="82"/>
                        </a:lnTo>
                        <a:lnTo>
                          <a:pt x="61" y="93"/>
                        </a:lnTo>
                        <a:lnTo>
                          <a:pt x="71" y="100"/>
                        </a:lnTo>
                        <a:lnTo>
                          <a:pt x="80" y="106"/>
                        </a:lnTo>
                        <a:lnTo>
                          <a:pt x="86" y="110"/>
                        </a:lnTo>
                        <a:lnTo>
                          <a:pt x="90" y="110"/>
                        </a:lnTo>
                        <a:lnTo>
                          <a:pt x="88" y="121"/>
                        </a:lnTo>
                        <a:lnTo>
                          <a:pt x="86" y="133"/>
                        </a:lnTo>
                        <a:lnTo>
                          <a:pt x="85" y="143"/>
                        </a:lnTo>
                        <a:lnTo>
                          <a:pt x="82" y="150"/>
                        </a:lnTo>
                        <a:lnTo>
                          <a:pt x="80" y="159"/>
                        </a:lnTo>
                        <a:lnTo>
                          <a:pt x="79" y="172"/>
                        </a:lnTo>
                        <a:lnTo>
                          <a:pt x="81" y="185"/>
                        </a:lnTo>
                        <a:lnTo>
                          <a:pt x="87" y="195"/>
                        </a:lnTo>
                        <a:lnTo>
                          <a:pt x="92" y="202"/>
                        </a:lnTo>
                        <a:lnTo>
                          <a:pt x="94" y="210"/>
                        </a:lnTo>
                        <a:lnTo>
                          <a:pt x="93" y="218"/>
                        </a:lnTo>
                        <a:lnTo>
                          <a:pt x="93" y="227"/>
                        </a:lnTo>
                        <a:lnTo>
                          <a:pt x="98" y="283"/>
                        </a:lnTo>
                        <a:lnTo>
                          <a:pt x="100" y="304"/>
                        </a:lnTo>
                        <a:lnTo>
                          <a:pt x="100" y="313"/>
                        </a:lnTo>
                        <a:lnTo>
                          <a:pt x="63" y="343"/>
                        </a:lnTo>
                        <a:lnTo>
                          <a:pt x="65" y="341"/>
                        </a:lnTo>
                        <a:lnTo>
                          <a:pt x="71" y="339"/>
                        </a:lnTo>
                        <a:lnTo>
                          <a:pt x="80" y="335"/>
                        </a:lnTo>
                        <a:lnTo>
                          <a:pt x="99" y="328"/>
                        </a:lnTo>
                        <a:lnTo>
                          <a:pt x="107" y="322"/>
                        </a:lnTo>
                        <a:lnTo>
                          <a:pt x="115" y="319"/>
                        </a:lnTo>
                        <a:lnTo>
                          <a:pt x="117" y="314"/>
                        </a:lnTo>
                        <a:lnTo>
                          <a:pt x="116" y="296"/>
                        </a:lnTo>
                        <a:lnTo>
                          <a:pt x="115" y="260"/>
                        </a:lnTo>
                        <a:lnTo>
                          <a:pt x="111" y="219"/>
                        </a:lnTo>
                        <a:lnTo>
                          <a:pt x="107" y="184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16975B6D-2600-4D5D-ADA7-85FF8AFEF0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95" y="2703"/>
                    <a:ext cx="69" cy="46"/>
                  </a:xfrm>
                  <a:custGeom>
                    <a:avLst/>
                    <a:gdLst>
                      <a:gd name="T0" fmla="*/ 0 w 171"/>
                      <a:gd name="T1" fmla="*/ 0 h 115"/>
                      <a:gd name="T2" fmla="*/ 0 w 171"/>
                      <a:gd name="T3" fmla="*/ 0 h 115"/>
                      <a:gd name="T4" fmla="*/ 0 w 171"/>
                      <a:gd name="T5" fmla="*/ 1 h 115"/>
                      <a:gd name="T6" fmla="*/ 0 w 171"/>
                      <a:gd name="T7" fmla="*/ 2 h 115"/>
                      <a:gd name="T8" fmla="*/ 1 w 171"/>
                      <a:gd name="T9" fmla="*/ 3 h 115"/>
                      <a:gd name="T10" fmla="*/ 2 w 171"/>
                      <a:gd name="T11" fmla="*/ 4 h 115"/>
                      <a:gd name="T12" fmla="*/ 9 w 171"/>
                      <a:gd name="T13" fmla="*/ 12 h 115"/>
                      <a:gd name="T14" fmla="*/ 17 w 171"/>
                      <a:gd name="T15" fmla="*/ 18 h 115"/>
                      <a:gd name="T16" fmla="*/ 17 w 171"/>
                      <a:gd name="T17" fmla="*/ 18 h 115"/>
                      <a:gd name="T18" fmla="*/ 18 w 171"/>
                      <a:gd name="T19" fmla="*/ 18 h 115"/>
                      <a:gd name="T20" fmla="*/ 18 w 171"/>
                      <a:gd name="T21" fmla="*/ 18 h 115"/>
                      <a:gd name="T22" fmla="*/ 19 w 171"/>
                      <a:gd name="T23" fmla="*/ 18 h 115"/>
                      <a:gd name="T24" fmla="*/ 28 w 171"/>
                      <a:gd name="T25" fmla="*/ 12 h 115"/>
                      <a:gd name="T26" fmla="*/ 10 w 171"/>
                      <a:gd name="T27" fmla="*/ 7 h 115"/>
                      <a:gd name="T28" fmla="*/ 4 w 171"/>
                      <a:gd name="T29" fmla="*/ 4 h 115"/>
                      <a:gd name="T30" fmla="*/ 3 w 171"/>
                      <a:gd name="T31" fmla="*/ 2 h 115"/>
                      <a:gd name="T32" fmla="*/ 2 w 171"/>
                      <a:gd name="T33" fmla="*/ 2 h 115"/>
                      <a:gd name="T34" fmla="*/ 1 w 171"/>
                      <a:gd name="T35" fmla="*/ 1 h 115"/>
                      <a:gd name="T36" fmla="*/ 0 w 171"/>
                      <a:gd name="T37" fmla="*/ 0 h 115"/>
                      <a:gd name="T38" fmla="*/ 0 w 171"/>
                      <a:gd name="T39" fmla="*/ 0 h 115"/>
                      <a:gd name="T40" fmla="*/ 0 w 171"/>
                      <a:gd name="T41" fmla="*/ 0 h 115"/>
                      <a:gd name="T42" fmla="*/ 0 w 171"/>
                      <a:gd name="T43" fmla="*/ 0 h 11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71"/>
                      <a:gd name="T67" fmla="*/ 0 h 115"/>
                      <a:gd name="T68" fmla="*/ 171 w 171"/>
                      <a:gd name="T69" fmla="*/ 115 h 11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71" h="115">
                        <a:moveTo>
                          <a:pt x="0" y="0"/>
                        </a:moveTo>
                        <a:lnTo>
                          <a:pt x="1" y="1"/>
                        </a:lnTo>
                        <a:lnTo>
                          <a:pt x="1" y="5"/>
                        </a:lnTo>
                        <a:lnTo>
                          <a:pt x="3" y="11"/>
                        </a:lnTo>
                        <a:lnTo>
                          <a:pt x="5" y="19"/>
                        </a:lnTo>
                        <a:lnTo>
                          <a:pt x="9" y="27"/>
                        </a:lnTo>
                        <a:cubicBezTo>
                          <a:pt x="15" y="44"/>
                          <a:pt x="43" y="67"/>
                          <a:pt x="57" y="77"/>
                        </a:cubicBezTo>
                        <a:cubicBezTo>
                          <a:pt x="74" y="90"/>
                          <a:pt x="84" y="99"/>
                          <a:pt x="103" y="109"/>
                        </a:cubicBezTo>
                        <a:lnTo>
                          <a:pt x="107" y="112"/>
                        </a:lnTo>
                        <a:lnTo>
                          <a:pt x="111" y="113"/>
                        </a:lnTo>
                        <a:lnTo>
                          <a:pt x="112" y="115"/>
                        </a:lnTo>
                        <a:lnTo>
                          <a:pt x="115" y="115"/>
                        </a:lnTo>
                        <a:lnTo>
                          <a:pt x="171" y="76"/>
                        </a:lnTo>
                        <a:cubicBezTo>
                          <a:pt x="135" y="58"/>
                          <a:pt x="102" y="54"/>
                          <a:pt x="64" y="43"/>
                        </a:cubicBezTo>
                        <a:cubicBezTo>
                          <a:pt x="54" y="41"/>
                          <a:pt x="35" y="32"/>
                          <a:pt x="27" y="25"/>
                        </a:cubicBezTo>
                        <a:lnTo>
                          <a:pt x="19" y="16"/>
                        </a:lnTo>
                        <a:lnTo>
                          <a:pt x="11" y="10"/>
                        </a:lnTo>
                        <a:lnTo>
                          <a:pt x="7" y="5"/>
                        </a:lnTo>
                        <a:lnTo>
                          <a:pt x="3" y="3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7" name="Freeform 32">
                    <a:extLst>
                      <a:ext uri="{FF2B5EF4-FFF2-40B4-BE49-F238E27FC236}">
                        <a16:creationId xmlns:a16="http://schemas.microsoft.com/office/drawing/2014/main" id="{59A0D4AD-695E-4982-8DF4-AD2668B1BF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626"/>
                    <a:ext cx="9" cy="49"/>
                  </a:xfrm>
                  <a:custGeom>
                    <a:avLst/>
                    <a:gdLst>
                      <a:gd name="T0" fmla="*/ 2 w 21"/>
                      <a:gd name="T1" fmla="*/ 0 h 123"/>
                      <a:gd name="T2" fmla="*/ 3 w 21"/>
                      <a:gd name="T3" fmla="*/ 3 h 123"/>
                      <a:gd name="T4" fmla="*/ 3 w 21"/>
                      <a:gd name="T5" fmla="*/ 9 h 123"/>
                      <a:gd name="T6" fmla="*/ 4 w 21"/>
                      <a:gd name="T7" fmla="*/ 16 h 123"/>
                      <a:gd name="T8" fmla="*/ 4 w 21"/>
                      <a:gd name="T9" fmla="*/ 20 h 123"/>
                      <a:gd name="T10" fmla="*/ 3 w 21"/>
                      <a:gd name="T11" fmla="*/ 18 h 123"/>
                      <a:gd name="T12" fmla="*/ 3 w 21"/>
                      <a:gd name="T13" fmla="*/ 14 h 123"/>
                      <a:gd name="T14" fmla="*/ 2 w 21"/>
                      <a:gd name="T15" fmla="*/ 10 h 123"/>
                      <a:gd name="T16" fmla="*/ 1 w 21"/>
                      <a:gd name="T17" fmla="*/ 8 h 123"/>
                      <a:gd name="T18" fmla="*/ 0 w 21"/>
                      <a:gd name="T19" fmla="*/ 7 h 123"/>
                      <a:gd name="T20" fmla="*/ 0 w 21"/>
                      <a:gd name="T21" fmla="*/ 6 h 123"/>
                      <a:gd name="T22" fmla="*/ 0 w 21"/>
                      <a:gd name="T23" fmla="*/ 4 h 123"/>
                      <a:gd name="T24" fmla="*/ 1 w 21"/>
                      <a:gd name="T25" fmla="*/ 3 h 123"/>
                      <a:gd name="T26" fmla="*/ 1 w 21"/>
                      <a:gd name="T27" fmla="*/ 2 h 123"/>
                      <a:gd name="T28" fmla="*/ 2 w 21"/>
                      <a:gd name="T29" fmla="*/ 0 h 123"/>
                      <a:gd name="T30" fmla="*/ 2 w 21"/>
                      <a:gd name="T31" fmla="*/ 0 h 123"/>
                      <a:gd name="T32" fmla="*/ 2 w 21"/>
                      <a:gd name="T33" fmla="*/ 0 h 12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21"/>
                      <a:gd name="T52" fmla="*/ 0 h 123"/>
                      <a:gd name="T53" fmla="*/ 21 w 21"/>
                      <a:gd name="T54" fmla="*/ 123 h 12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21" h="123">
                        <a:moveTo>
                          <a:pt x="10" y="0"/>
                        </a:moveTo>
                        <a:lnTo>
                          <a:pt x="13" y="17"/>
                        </a:lnTo>
                        <a:lnTo>
                          <a:pt x="17" y="58"/>
                        </a:lnTo>
                        <a:lnTo>
                          <a:pt x="21" y="100"/>
                        </a:lnTo>
                        <a:lnTo>
                          <a:pt x="21" y="123"/>
                        </a:lnTo>
                        <a:lnTo>
                          <a:pt x="17" y="116"/>
                        </a:lnTo>
                        <a:lnTo>
                          <a:pt x="14" y="91"/>
                        </a:lnTo>
                        <a:lnTo>
                          <a:pt x="9" y="64"/>
                        </a:lnTo>
                        <a:lnTo>
                          <a:pt x="5" y="50"/>
                        </a:lnTo>
                        <a:lnTo>
                          <a:pt x="1" y="43"/>
                        </a:lnTo>
                        <a:lnTo>
                          <a:pt x="0" y="36"/>
                        </a:lnTo>
                        <a:lnTo>
                          <a:pt x="2" y="27"/>
                        </a:lnTo>
                        <a:lnTo>
                          <a:pt x="4" y="17"/>
                        </a:lnTo>
                        <a:lnTo>
                          <a:pt x="7" y="9"/>
                        </a:lnTo>
                        <a:lnTo>
                          <a:pt x="9" y="3"/>
                        </a:lnTo>
                        <a:lnTo>
                          <a:pt x="10" y="1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8" name="Freeform 33">
                    <a:extLst>
                      <a:ext uri="{FF2B5EF4-FFF2-40B4-BE49-F238E27FC236}">
                        <a16:creationId xmlns:a16="http://schemas.microsoft.com/office/drawing/2014/main" id="{C0DFFFAA-D172-4371-B9F4-AA9DE05C0C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07" y="2718"/>
                    <a:ext cx="49" cy="25"/>
                  </a:xfrm>
                  <a:custGeom>
                    <a:avLst/>
                    <a:gdLst>
                      <a:gd name="T0" fmla="*/ 0 w 121"/>
                      <a:gd name="T1" fmla="*/ 0 h 63"/>
                      <a:gd name="T2" fmla="*/ 11 w 121"/>
                      <a:gd name="T3" fmla="*/ 4 h 63"/>
                      <a:gd name="T4" fmla="*/ 13 w 121"/>
                      <a:gd name="T5" fmla="*/ 5 h 63"/>
                      <a:gd name="T6" fmla="*/ 15 w 121"/>
                      <a:gd name="T7" fmla="*/ 5 h 63"/>
                      <a:gd name="T8" fmla="*/ 16 w 121"/>
                      <a:gd name="T9" fmla="*/ 6 h 63"/>
                      <a:gd name="T10" fmla="*/ 17 w 121"/>
                      <a:gd name="T11" fmla="*/ 6 h 63"/>
                      <a:gd name="T12" fmla="*/ 18 w 121"/>
                      <a:gd name="T13" fmla="*/ 6 h 63"/>
                      <a:gd name="T14" fmla="*/ 19 w 121"/>
                      <a:gd name="T15" fmla="*/ 7 h 63"/>
                      <a:gd name="T16" fmla="*/ 20 w 121"/>
                      <a:gd name="T17" fmla="*/ 7 h 63"/>
                      <a:gd name="T18" fmla="*/ 20 w 121"/>
                      <a:gd name="T19" fmla="*/ 7 h 63"/>
                      <a:gd name="T20" fmla="*/ 13 w 121"/>
                      <a:gd name="T21" fmla="*/ 10 h 63"/>
                      <a:gd name="T22" fmla="*/ 13 w 121"/>
                      <a:gd name="T23" fmla="*/ 10 h 63"/>
                      <a:gd name="T24" fmla="*/ 12 w 121"/>
                      <a:gd name="T25" fmla="*/ 10 h 63"/>
                      <a:gd name="T26" fmla="*/ 11 w 121"/>
                      <a:gd name="T27" fmla="*/ 9 h 63"/>
                      <a:gd name="T28" fmla="*/ 10 w 121"/>
                      <a:gd name="T29" fmla="*/ 8 h 63"/>
                      <a:gd name="T30" fmla="*/ 9 w 121"/>
                      <a:gd name="T31" fmla="*/ 7 h 63"/>
                      <a:gd name="T32" fmla="*/ 7 w 121"/>
                      <a:gd name="T33" fmla="*/ 7 h 63"/>
                      <a:gd name="T34" fmla="*/ 4 w 121"/>
                      <a:gd name="T35" fmla="*/ 4 h 63"/>
                      <a:gd name="T36" fmla="*/ 3 w 121"/>
                      <a:gd name="T37" fmla="*/ 3 h 63"/>
                      <a:gd name="T38" fmla="*/ 2 w 121"/>
                      <a:gd name="T39" fmla="*/ 2 h 63"/>
                      <a:gd name="T40" fmla="*/ 1 w 121"/>
                      <a:gd name="T41" fmla="*/ 2 h 63"/>
                      <a:gd name="T42" fmla="*/ 0 w 121"/>
                      <a:gd name="T43" fmla="*/ 1 h 63"/>
                      <a:gd name="T44" fmla="*/ 0 w 121"/>
                      <a:gd name="T45" fmla="*/ 0 h 63"/>
                      <a:gd name="T46" fmla="*/ 0 w 121"/>
                      <a:gd name="T47" fmla="*/ 0 h 63"/>
                      <a:gd name="T48" fmla="*/ 0 w 121"/>
                      <a:gd name="T49" fmla="*/ 0 h 63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121"/>
                      <a:gd name="T76" fmla="*/ 0 h 63"/>
                      <a:gd name="T77" fmla="*/ 121 w 121"/>
                      <a:gd name="T78" fmla="*/ 63 h 63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121" h="63">
                        <a:moveTo>
                          <a:pt x="0" y="0"/>
                        </a:moveTo>
                        <a:cubicBezTo>
                          <a:pt x="19" y="13"/>
                          <a:pt x="41" y="25"/>
                          <a:pt x="65" y="28"/>
                        </a:cubicBezTo>
                        <a:lnTo>
                          <a:pt x="77" y="31"/>
                        </a:lnTo>
                        <a:lnTo>
                          <a:pt x="88" y="33"/>
                        </a:lnTo>
                        <a:lnTo>
                          <a:pt x="98" y="36"/>
                        </a:lnTo>
                        <a:lnTo>
                          <a:pt x="106" y="39"/>
                        </a:lnTo>
                        <a:lnTo>
                          <a:pt x="111" y="40"/>
                        </a:lnTo>
                        <a:lnTo>
                          <a:pt x="116" y="43"/>
                        </a:lnTo>
                        <a:lnTo>
                          <a:pt x="120" y="44"/>
                        </a:lnTo>
                        <a:lnTo>
                          <a:pt x="121" y="44"/>
                        </a:lnTo>
                        <a:lnTo>
                          <a:pt x="82" y="63"/>
                        </a:lnTo>
                        <a:lnTo>
                          <a:pt x="81" y="63"/>
                        </a:lnTo>
                        <a:lnTo>
                          <a:pt x="74" y="60"/>
                        </a:lnTo>
                        <a:lnTo>
                          <a:pt x="69" y="56"/>
                        </a:lnTo>
                        <a:lnTo>
                          <a:pt x="61" y="52"/>
                        </a:lnTo>
                        <a:lnTo>
                          <a:pt x="53" y="46"/>
                        </a:lnTo>
                        <a:lnTo>
                          <a:pt x="44" y="42"/>
                        </a:lnTo>
                        <a:lnTo>
                          <a:pt x="25" y="27"/>
                        </a:lnTo>
                        <a:lnTo>
                          <a:pt x="17" y="20"/>
                        </a:lnTo>
                        <a:lnTo>
                          <a:pt x="11" y="15"/>
                        </a:lnTo>
                        <a:lnTo>
                          <a:pt x="7" y="9"/>
                        </a:lnTo>
                        <a:lnTo>
                          <a:pt x="3" y="6"/>
                        </a:ln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49" name="Freeform 34">
                    <a:extLst>
                      <a:ext uri="{FF2B5EF4-FFF2-40B4-BE49-F238E27FC236}">
                        <a16:creationId xmlns:a16="http://schemas.microsoft.com/office/drawing/2014/main" id="{91A14BE9-C1E0-4455-8620-217CB5F4D7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9" y="2717"/>
                    <a:ext cx="45" cy="56"/>
                  </a:xfrm>
                  <a:custGeom>
                    <a:avLst/>
                    <a:gdLst>
                      <a:gd name="T0" fmla="*/ 17 w 114"/>
                      <a:gd name="T1" fmla="*/ 0 h 140"/>
                      <a:gd name="T2" fmla="*/ 17 w 114"/>
                      <a:gd name="T3" fmla="*/ 0 h 140"/>
                      <a:gd name="T4" fmla="*/ 6 w 114"/>
                      <a:gd name="T5" fmla="*/ 8 h 140"/>
                      <a:gd name="T6" fmla="*/ 0 w 114"/>
                      <a:gd name="T7" fmla="*/ 22 h 140"/>
                      <a:gd name="T8" fmla="*/ 0 w 114"/>
                      <a:gd name="T9" fmla="*/ 22 h 140"/>
                      <a:gd name="T10" fmla="*/ 0 w 114"/>
                      <a:gd name="T11" fmla="*/ 22 h 140"/>
                      <a:gd name="T12" fmla="*/ 1 w 114"/>
                      <a:gd name="T13" fmla="*/ 21 h 140"/>
                      <a:gd name="T14" fmla="*/ 1 w 114"/>
                      <a:gd name="T15" fmla="*/ 19 h 140"/>
                      <a:gd name="T16" fmla="*/ 2 w 114"/>
                      <a:gd name="T17" fmla="*/ 18 h 140"/>
                      <a:gd name="T18" fmla="*/ 2 w 114"/>
                      <a:gd name="T19" fmla="*/ 16 h 140"/>
                      <a:gd name="T20" fmla="*/ 6 w 114"/>
                      <a:gd name="T21" fmla="*/ 13 h 140"/>
                      <a:gd name="T22" fmla="*/ 11 w 114"/>
                      <a:gd name="T23" fmla="*/ 12 h 140"/>
                      <a:gd name="T24" fmla="*/ 17 w 114"/>
                      <a:gd name="T25" fmla="*/ 0 h 14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14"/>
                      <a:gd name="T40" fmla="*/ 0 h 140"/>
                      <a:gd name="T41" fmla="*/ 114 w 114"/>
                      <a:gd name="T42" fmla="*/ 140 h 140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14" h="140">
                        <a:moveTo>
                          <a:pt x="110" y="0"/>
                        </a:moveTo>
                        <a:lnTo>
                          <a:pt x="110" y="1"/>
                        </a:lnTo>
                        <a:cubicBezTo>
                          <a:pt x="85" y="13"/>
                          <a:pt x="61" y="30"/>
                          <a:pt x="39" y="49"/>
                        </a:cubicBezTo>
                        <a:cubicBezTo>
                          <a:pt x="10" y="71"/>
                          <a:pt x="0" y="104"/>
                          <a:pt x="2" y="140"/>
                        </a:cubicBezTo>
                        <a:lnTo>
                          <a:pt x="2" y="139"/>
                        </a:lnTo>
                        <a:lnTo>
                          <a:pt x="3" y="135"/>
                        </a:lnTo>
                        <a:lnTo>
                          <a:pt x="5" y="129"/>
                        </a:lnTo>
                        <a:lnTo>
                          <a:pt x="7" y="121"/>
                        </a:lnTo>
                        <a:lnTo>
                          <a:pt x="11" y="111"/>
                        </a:lnTo>
                        <a:lnTo>
                          <a:pt x="14" y="103"/>
                        </a:lnTo>
                        <a:cubicBezTo>
                          <a:pt x="18" y="93"/>
                          <a:pt x="27" y="82"/>
                          <a:pt x="38" y="81"/>
                        </a:cubicBezTo>
                        <a:cubicBezTo>
                          <a:pt x="52" y="80"/>
                          <a:pt x="59" y="85"/>
                          <a:pt x="71" y="72"/>
                        </a:cubicBezTo>
                        <a:cubicBezTo>
                          <a:pt x="88" y="58"/>
                          <a:pt x="114" y="22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0" name="Freeform 35">
                    <a:extLst>
                      <a:ext uri="{FF2B5EF4-FFF2-40B4-BE49-F238E27FC236}">
                        <a16:creationId xmlns:a16="http://schemas.microsoft.com/office/drawing/2014/main" id="{D77D3CAF-5089-4E94-8751-F7592B011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5" y="2726"/>
                    <a:ext cx="20" cy="20"/>
                  </a:xfrm>
                  <a:custGeom>
                    <a:avLst/>
                    <a:gdLst>
                      <a:gd name="T0" fmla="*/ 8 w 50"/>
                      <a:gd name="T1" fmla="*/ 0 h 49"/>
                      <a:gd name="T2" fmla="*/ 2 w 50"/>
                      <a:gd name="T3" fmla="*/ 5 h 49"/>
                      <a:gd name="T4" fmla="*/ 1 w 50"/>
                      <a:gd name="T5" fmla="*/ 6 h 49"/>
                      <a:gd name="T6" fmla="*/ 0 w 50"/>
                      <a:gd name="T7" fmla="*/ 7 h 49"/>
                      <a:gd name="T8" fmla="*/ 0 w 50"/>
                      <a:gd name="T9" fmla="*/ 7 h 49"/>
                      <a:gd name="T10" fmla="*/ 0 w 50"/>
                      <a:gd name="T11" fmla="*/ 7 h 49"/>
                      <a:gd name="T12" fmla="*/ 0 w 50"/>
                      <a:gd name="T13" fmla="*/ 7 h 49"/>
                      <a:gd name="T14" fmla="*/ 0 w 50"/>
                      <a:gd name="T15" fmla="*/ 7 h 49"/>
                      <a:gd name="T16" fmla="*/ 8 w 50"/>
                      <a:gd name="T17" fmla="*/ 0 h 4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50"/>
                      <a:gd name="T28" fmla="*/ 0 h 49"/>
                      <a:gd name="T29" fmla="*/ 50 w 50"/>
                      <a:gd name="T30" fmla="*/ 49 h 49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50" h="49">
                        <a:moveTo>
                          <a:pt x="50" y="0"/>
                        </a:moveTo>
                        <a:cubicBezTo>
                          <a:pt x="38" y="10"/>
                          <a:pt x="23" y="19"/>
                          <a:pt x="12" y="31"/>
                        </a:cubicBezTo>
                        <a:lnTo>
                          <a:pt x="6" y="35"/>
                        </a:lnTo>
                        <a:lnTo>
                          <a:pt x="1" y="39"/>
                        </a:lnTo>
                        <a:lnTo>
                          <a:pt x="0" y="41"/>
                        </a:lnTo>
                        <a:lnTo>
                          <a:pt x="0" y="43"/>
                        </a:lnTo>
                        <a:lnTo>
                          <a:pt x="1" y="44"/>
                        </a:lnTo>
                        <a:lnTo>
                          <a:pt x="3" y="45"/>
                        </a:lnTo>
                        <a:cubicBezTo>
                          <a:pt x="26" y="49"/>
                          <a:pt x="39" y="16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1" name="Freeform 36">
                    <a:extLst>
                      <a:ext uri="{FF2B5EF4-FFF2-40B4-BE49-F238E27FC236}">
                        <a16:creationId xmlns:a16="http://schemas.microsoft.com/office/drawing/2014/main" id="{A00A2700-EC89-487E-A976-0F82BFD584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5" y="2757"/>
                    <a:ext cx="83" cy="82"/>
                  </a:xfrm>
                  <a:custGeom>
                    <a:avLst/>
                    <a:gdLst>
                      <a:gd name="T0" fmla="*/ 2 w 207"/>
                      <a:gd name="T1" fmla="*/ 0 h 205"/>
                      <a:gd name="T2" fmla="*/ 33 w 207"/>
                      <a:gd name="T3" fmla="*/ 33 h 205"/>
                      <a:gd name="T4" fmla="*/ 0 w 207"/>
                      <a:gd name="T5" fmla="*/ 0 h 205"/>
                      <a:gd name="T6" fmla="*/ 2 w 207"/>
                      <a:gd name="T7" fmla="*/ 0 h 20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07"/>
                      <a:gd name="T13" fmla="*/ 0 h 205"/>
                      <a:gd name="T14" fmla="*/ 207 w 207"/>
                      <a:gd name="T15" fmla="*/ 205 h 205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07" h="205">
                        <a:moveTo>
                          <a:pt x="13" y="0"/>
                        </a:moveTo>
                        <a:cubicBezTo>
                          <a:pt x="76" y="69"/>
                          <a:pt x="144" y="135"/>
                          <a:pt x="207" y="205"/>
                        </a:cubicBezTo>
                        <a:lnTo>
                          <a:pt x="0" y="1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68A8E8"/>
                  </a:solidFill>
                  <a:ln w="12700" cmpd="sng">
                    <a:solidFill>
                      <a:srgbClr val="68A8E8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2" name="Freeform 37">
                    <a:extLst>
                      <a:ext uri="{FF2B5EF4-FFF2-40B4-BE49-F238E27FC236}">
                        <a16:creationId xmlns:a16="http://schemas.microsoft.com/office/drawing/2014/main" id="{B8DE57EC-1EC3-415F-8AAD-7A6ED1EFB1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16" y="2483"/>
                    <a:ext cx="13" cy="62"/>
                  </a:xfrm>
                  <a:custGeom>
                    <a:avLst/>
                    <a:gdLst>
                      <a:gd name="T0" fmla="*/ 3 w 31"/>
                      <a:gd name="T1" fmla="*/ 0 h 156"/>
                      <a:gd name="T2" fmla="*/ 0 w 31"/>
                      <a:gd name="T3" fmla="*/ 24 h 156"/>
                      <a:gd name="T4" fmla="*/ 2 w 31"/>
                      <a:gd name="T5" fmla="*/ 25 h 156"/>
                      <a:gd name="T6" fmla="*/ 5 w 31"/>
                      <a:gd name="T7" fmla="*/ 0 h 156"/>
                      <a:gd name="T8" fmla="*/ 3 w 31"/>
                      <a:gd name="T9" fmla="*/ 0 h 1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156"/>
                      <a:gd name="T17" fmla="*/ 31 w 31"/>
                      <a:gd name="T18" fmla="*/ 156 h 1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156">
                        <a:moveTo>
                          <a:pt x="17" y="0"/>
                        </a:moveTo>
                        <a:lnTo>
                          <a:pt x="0" y="154"/>
                        </a:lnTo>
                        <a:lnTo>
                          <a:pt x="13" y="156"/>
                        </a:lnTo>
                        <a:lnTo>
                          <a:pt x="31" y="2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3" name="Freeform 38">
                    <a:extLst>
                      <a:ext uri="{FF2B5EF4-FFF2-40B4-BE49-F238E27FC236}">
                        <a16:creationId xmlns:a16="http://schemas.microsoft.com/office/drawing/2014/main" id="{61C107A2-71DA-486D-A3A8-073581AC10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4" y="2455"/>
                    <a:ext cx="53" cy="9"/>
                  </a:xfrm>
                  <a:custGeom>
                    <a:avLst/>
                    <a:gdLst>
                      <a:gd name="T0" fmla="*/ 0 w 133"/>
                      <a:gd name="T1" fmla="*/ 4 h 22"/>
                      <a:gd name="T2" fmla="*/ 0 w 133"/>
                      <a:gd name="T3" fmla="*/ 0 h 22"/>
                      <a:gd name="T4" fmla="*/ 21 w 133"/>
                      <a:gd name="T5" fmla="*/ 2 h 22"/>
                      <a:gd name="T6" fmla="*/ 2 w 133"/>
                      <a:gd name="T7" fmla="*/ 1 h 22"/>
                      <a:gd name="T8" fmla="*/ 2 w 133"/>
                      <a:gd name="T9" fmla="*/ 4 h 22"/>
                      <a:gd name="T10" fmla="*/ 0 w 133"/>
                      <a:gd name="T11" fmla="*/ 4 h 2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3"/>
                      <a:gd name="T19" fmla="*/ 0 h 22"/>
                      <a:gd name="T20" fmla="*/ 133 w 133"/>
                      <a:gd name="T21" fmla="*/ 22 h 2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3" h="22">
                        <a:moveTo>
                          <a:pt x="0" y="21"/>
                        </a:moveTo>
                        <a:lnTo>
                          <a:pt x="3" y="0"/>
                        </a:lnTo>
                        <a:lnTo>
                          <a:pt x="133" y="15"/>
                        </a:lnTo>
                        <a:lnTo>
                          <a:pt x="16" y="8"/>
                        </a:lnTo>
                        <a:lnTo>
                          <a:pt x="13" y="22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4" name="Freeform 39">
                    <a:extLst>
                      <a:ext uri="{FF2B5EF4-FFF2-40B4-BE49-F238E27FC236}">
                        <a16:creationId xmlns:a16="http://schemas.microsoft.com/office/drawing/2014/main" id="{59913ECA-DE27-4539-BE9C-5650B00A45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0" y="2468"/>
                    <a:ext cx="51" cy="14"/>
                  </a:xfrm>
                  <a:custGeom>
                    <a:avLst/>
                    <a:gdLst>
                      <a:gd name="T0" fmla="*/ 20 w 128"/>
                      <a:gd name="T1" fmla="*/ 6 h 34"/>
                      <a:gd name="T2" fmla="*/ 20 w 128"/>
                      <a:gd name="T3" fmla="*/ 2 h 34"/>
                      <a:gd name="T4" fmla="*/ 0 w 128"/>
                      <a:gd name="T5" fmla="*/ 0 h 34"/>
                      <a:gd name="T6" fmla="*/ 18 w 128"/>
                      <a:gd name="T7" fmla="*/ 3 h 34"/>
                      <a:gd name="T8" fmla="*/ 18 w 128"/>
                      <a:gd name="T9" fmla="*/ 6 h 34"/>
                      <a:gd name="T10" fmla="*/ 20 w 128"/>
                      <a:gd name="T11" fmla="*/ 6 h 3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8"/>
                      <a:gd name="T19" fmla="*/ 0 h 34"/>
                      <a:gd name="T20" fmla="*/ 128 w 128"/>
                      <a:gd name="T21" fmla="*/ 34 h 3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8" h="34">
                        <a:moveTo>
                          <a:pt x="127" y="34"/>
                        </a:moveTo>
                        <a:lnTo>
                          <a:pt x="128" y="13"/>
                        </a:lnTo>
                        <a:lnTo>
                          <a:pt x="0" y="0"/>
                        </a:lnTo>
                        <a:lnTo>
                          <a:pt x="114" y="19"/>
                        </a:lnTo>
                        <a:lnTo>
                          <a:pt x="114" y="33"/>
                        </a:lnTo>
                        <a:lnTo>
                          <a:pt x="127" y="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5" name="Freeform 40">
                    <a:extLst>
                      <a:ext uri="{FF2B5EF4-FFF2-40B4-BE49-F238E27FC236}">
                        <a16:creationId xmlns:a16="http://schemas.microsoft.com/office/drawing/2014/main" id="{0E9FCBAD-5ADE-4A1A-A655-894F5CAD38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2" y="2412"/>
                    <a:ext cx="53" cy="27"/>
                  </a:xfrm>
                  <a:custGeom>
                    <a:avLst/>
                    <a:gdLst>
                      <a:gd name="T0" fmla="*/ 0 w 132"/>
                      <a:gd name="T1" fmla="*/ 10 h 68"/>
                      <a:gd name="T2" fmla="*/ 1 w 132"/>
                      <a:gd name="T3" fmla="*/ 0 h 68"/>
                      <a:gd name="T4" fmla="*/ 21 w 132"/>
                      <a:gd name="T5" fmla="*/ 2 h 68"/>
                      <a:gd name="T6" fmla="*/ 5 w 132"/>
                      <a:gd name="T7" fmla="*/ 2 h 68"/>
                      <a:gd name="T8" fmla="*/ 4 w 132"/>
                      <a:gd name="T9" fmla="*/ 11 h 68"/>
                      <a:gd name="T10" fmla="*/ 0 w 132"/>
                      <a:gd name="T11" fmla="*/ 10 h 6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2"/>
                      <a:gd name="T19" fmla="*/ 0 h 68"/>
                      <a:gd name="T20" fmla="*/ 132 w 132"/>
                      <a:gd name="T21" fmla="*/ 68 h 6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2" h="68">
                        <a:moveTo>
                          <a:pt x="0" y="64"/>
                        </a:moveTo>
                        <a:lnTo>
                          <a:pt x="8" y="0"/>
                        </a:lnTo>
                        <a:lnTo>
                          <a:pt x="132" y="14"/>
                        </a:lnTo>
                        <a:lnTo>
                          <a:pt x="32" y="13"/>
                        </a:lnTo>
                        <a:lnTo>
                          <a:pt x="26" y="68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6" name="Line 41">
                    <a:extLst>
                      <a:ext uri="{FF2B5EF4-FFF2-40B4-BE49-F238E27FC236}">
                        <a16:creationId xmlns:a16="http://schemas.microsoft.com/office/drawing/2014/main" id="{1C16BF08-0469-4B8E-A6AB-3B1F9DC43E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33" y="2848"/>
                    <a:ext cx="32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7" name="Freeform 42">
                    <a:extLst>
                      <a:ext uri="{FF2B5EF4-FFF2-40B4-BE49-F238E27FC236}">
                        <a16:creationId xmlns:a16="http://schemas.microsoft.com/office/drawing/2014/main" id="{61B1D818-08B9-4B44-A31A-BE61593B2D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8" y="2438"/>
                    <a:ext cx="20" cy="14"/>
                  </a:xfrm>
                  <a:custGeom>
                    <a:avLst/>
                    <a:gdLst>
                      <a:gd name="T0" fmla="*/ 7 w 49"/>
                      <a:gd name="T1" fmla="*/ 6 h 34"/>
                      <a:gd name="T2" fmla="*/ 8 w 49"/>
                      <a:gd name="T3" fmla="*/ 1 h 34"/>
                      <a:gd name="T4" fmla="*/ 0 w 49"/>
                      <a:gd name="T5" fmla="*/ 0 h 34"/>
                      <a:gd name="T6" fmla="*/ 0 w 49"/>
                      <a:gd name="T7" fmla="*/ 5 h 34"/>
                      <a:gd name="T8" fmla="*/ 7 w 49"/>
                      <a:gd name="T9" fmla="*/ 6 h 3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9"/>
                      <a:gd name="T16" fmla="*/ 0 h 34"/>
                      <a:gd name="T17" fmla="*/ 49 w 49"/>
                      <a:gd name="T18" fmla="*/ 34 h 3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9" h="34">
                        <a:moveTo>
                          <a:pt x="44" y="34"/>
                        </a:moveTo>
                        <a:lnTo>
                          <a:pt x="49" y="6"/>
                        </a:lnTo>
                        <a:lnTo>
                          <a:pt x="3" y="0"/>
                        </a:lnTo>
                        <a:lnTo>
                          <a:pt x="0" y="28"/>
                        </a:lnTo>
                        <a:lnTo>
                          <a:pt x="44" y="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58" name="Text Box 43">
                    <a:extLst>
                      <a:ext uri="{FF2B5EF4-FFF2-40B4-BE49-F238E27FC236}">
                        <a16:creationId xmlns:a16="http://schemas.microsoft.com/office/drawing/2014/main" id="{CF4F7604-8294-4C20-ABD0-145141437AB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38" y="2163"/>
                    <a:ext cx="690" cy="1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ja-JP" sz="16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Línea base del alcance</a:t>
                    </a:r>
                  </a:p>
                </p:txBody>
              </p:sp>
            </p:grpSp>
            <p:grpSp>
              <p:nvGrpSpPr>
                <p:cNvPr id="12" name="Group 67">
                  <a:extLst>
                    <a:ext uri="{FF2B5EF4-FFF2-40B4-BE49-F238E27FC236}">
                      <a16:creationId xmlns:a16="http://schemas.microsoft.com/office/drawing/2014/main" id="{36C4B2BB-C11D-4E6E-8AC3-AC90E47C78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4663" y="4819650"/>
                  <a:ext cx="931862" cy="649288"/>
                  <a:chOff x="4299" y="3036"/>
                  <a:chExt cx="587" cy="409"/>
                </a:xfrm>
              </p:grpSpPr>
              <p:pic>
                <p:nvPicPr>
                  <p:cNvPr id="16" name="Picture 68">
                    <a:extLst>
                      <a:ext uri="{FF2B5EF4-FFF2-40B4-BE49-F238E27FC236}">
                        <a16:creationId xmlns:a16="http://schemas.microsoft.com/office/drawing/2014/main" id="{E9E02A20-557F-4EA0-82BB-B17CCFB9BE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99" y="3036"/>
                    <a:ext cx="587" cy="4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" name="Text Box 69">
                    <a:extLst>
                      <a:ext uri="{FF2B5EF4-FFF2-40B4-BE49-F238E27FC236}">
                        <a16:creationId xmlns:a16="http://schemas.microsoft.com/office/drawing/2014/main" id="{B7F22E29-478B-4602-A47B-6F0C162B617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65" y="3064"/>
                    <a:ext cx="221" cy="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ndara" panose="020E0502030303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US" altLang="ja-JP" sz="8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EDT  </a:t>
                    </a:r>
                  </a:p>
                  <a:p>
                    <a:pPr eaLnBrk="1" hangingPunct="1"/>
                    <a:endParaRPr lang="en-US" altLang="ja-JP" sz="8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" name="Text Box 72">
                  <a:extLst>
                    <a:ext uri="{FF2B5EF4-FFF2-40B4-BE49-F238E27FC236}">
                      <a16:creationId xmlns:a16="http://schemas.microsoft.com/office/drawing/2014/main" id="{E774F454-8041-4E7D-8DA4-31D377F887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1138" y="2846388"/>
                  <a:ext cx="1539125" cy="1449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9pPr>
                </a:lstStyle>
                <a:p>
                  <a:pPr eaLnBrk="1" hangingPunct="1"/>
                  <a:r>
                    <a:rPr lang="es-PE" altLang="ja-JP" sz="15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Enunciado del Alcance</a:t>
                  </a:r>
                </a:p>
              </p:txBody>
            </p:sp>
            <p:sp>
              <p:nvSpPr>
                <p:cNvPr id="14" name="Text Box 74">
                  <a:extLst>
                    <a:ext uri="{FF2B5EF4-FFF2-40B4-BE49-F238E27FC236}">
                      <a16:creationId xmlns:a16="http://schemas.microsoft.com/office/drawing/2014/main" id="{A1C7CE85-5027-4FDE-BED6-BCDF863276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91176" y="3638550"/>
                  <a:ext cx="442332" cy="1449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ja-JP" sz="15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EDT</a:t>
                  </a:r>
                </a:p>
              </p:txBody>
            </p:sp>
            <p:sp>
              <p:nvSpPr>
                <p:cNvPr id="15" name="Text Box 75">
                  <a:extLst>
                    <a:ext uri="{FF2B5EF4-FFF2-40B4-BE49-F238E27FC236}">
                      <a16:creationId xmlns:a16="http://schemas.microsoft.com/office/drawing/2014/main" id="{CE0DA50A-493E-44B7-9F7A-73A4EC85B4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4318" y="4609827"/>
                  <a:ext cx="1706563" cy="1449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ndara" panose="020E0502030303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ja-JP" sz="15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Diccionario de la EDT</a:t>
                  </a:r>
                </a:p>
              </p:txBody>
            </p:sp>
          </p:grpSp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77A36F29-C011-4C53-BE27-ECADF8D9E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235" y="2406784"/>
                <a:ext cx="1205599" cy="1102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3">
                <a:extLst>
                  <a:ext uri="{FF2B5EF4-FFF2-40B4-BE49-F238E27FC236}">
                    <a16:creationId xmlns:a16="http://schemas.microsoft.com/office/drawing/2014/main" id="{B30C023D-5EF7-4B02-8C91-C6BB5E4FB3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0514" y="2833135"/>
                <a:ext cx="1180059" cy="1243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9" name="2 Rectángulo">
            <a:extLst>
              <a:ext uri="{FF2B5EF4-FFF2-40B4-BE49-F238E27FC236}">
                <a16:creationId xmlns:a16="http://schemas.microsoft.com/office/drawing/2014/main" id="{93434A67-1AE5-44AA-B407-226BA1189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193" y="5162419"/>
            <a:ext cx="5532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</a:pPr>
            <a:r>
              <a:rPr lang="es-PE" altLang="es-PE" dirty="0"/>
              <a:t>La línea base del alcance puede cambiarse sólo a través de los procedimientos de control de cambios formales y que se utiliza como base para la comparación. </a:t>
            </a:r>
          </a:p>
        </p:txBody>
      </p:sp>
      <p:sp>
        <p:nvSpPr>
          <p:cNvPr id="60" name="6 Rectángulo">
            <a:extLst>
              <a:ext uri="{FF2B5EF4-FFF2-40B4-BE49-F238E27FC236}">
                <a16:creationId xmlns:a16="http://schemas.microsoft.com/office/drawing/2014/main" id="{ADD6D055-4AC6-4C31-825F-795901000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140" y="1992377"/>
            <a:ext cx="445135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s-PE" altLang="es-PE"/>
              <a:t>El enunciado del alcance del proyecto, así como su EDT y el diccionario de la EDT, una vez aprobados constituyen la Línea Base del alcance del proyecto.</a:t>
            </a:r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96298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C0DEDA-9C67-4FC1-933A-FEC94A5DD6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10125362" cy="477331"/>
          </a:xfrm>
        </p:spPr>
        <p:txBody>
          <a:bodyPr>
            <a:normAutofit fontScale="92500"/>
          </a:bodyPr>
          <a:lstStyle/>
          <a:p>
            <a:r>
              <a:rPr lang="es-ES" sz="4000" dirty="0"/>
              <a:t> ¡</a:t>
            </a:r>
            <a:r>
              <a:rPr lang="en-US" sz="3200" dirty="0"/>
              <a:t>La EDT es un </a:t>
            </a:r>
            <a:r>
              <a:rPr lang="en-US" sz="3200" dirty="0" err="1"/>
              <a:t>elemento</a:t>
            </a:r>
            <a:r>
              <a:rPr lang="en-US" sz="3200" dirty="0"/>
              <a:t> clave que </a:t>
            </a:r>
            <a:r>
              <a:rPr lang="en-US" sz="3200" dirty="0" err="1"/>
              <a:t>conecta</a:t>
            </a:r>
            <a:r>
              <a:rPr lang="en-US" sz="3200" dirty="0"/>
              <a:t> al </a:t>
            </a:r>
            <a:r>
              <a:rPr lang="en-US" sz="3200" dirty="0" err="1"/>
              <a:t>proyecto</a:t>
            </a:r>
            <a:r>
              <a:rPr lang="en-US" sz="4000" dirty="0"/>
              <a:t>!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41C9B1-F3B6-4B3C-9094-732489C56F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grpSp>
        <p:nvGrpSpPr>
          <p:cNvPr id="4" name="20 Grupo">
            <a:extLst>
              <a:ext uri="{FF2B5EF4-FFF2-40B4-BE49-F238E27FC236}">
                <a16:creationId xmlns:a16="http://schemas.microsoft.com/office/drawing/2014/main" id="{3456AA8D-7FFD-4FA8-8517-3F8A90DD03C6}"/>
              </a:ext>
            </a:extLst>
          </p:cNvPr>
          <p:cNvGrpSpPr>
            <a:grpSpLocks/>
          </p:cNvGrpSpPr>
          <p:nvPr/>
        </p:nvGrpSpPr>
        <p:grpSpPr bwMode="auto">
          <a:xfrm>
            <a:off x="2908149" y="2037699"/>
            <a:ext cx="5997575" cy="4291013"/>
            <a:chOff x="1447800" y="1730375"/>
            <a:chExt cx="6159500" cy="4557713"/>
          </a:xfrm>
        </p:grpSpPr>
        <p:sp>
          <p:nvSpPr>
            <p:cNvPr id="5" name="AutoShape 3" descr="25%">
              <a:extLst>
                <a:ext uri="{FF2B5EF4-FFF2-40B4-BE49-F238E27FC236}">
                  <a16:creationId xmlns:a16="http://schemas.microsoft.com/office/drawing/2014/main" id="{4473B60B-CAB5-4941-89C4-83B93DE7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788" y="2346325"/>
              <a:ext cx="2206625" cy="1662113"/>
            </a:xfrm>
            <a:prstGeom prst="plus">
              <a:avLst>
                <a:gd name="adj" fmla="val 24921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508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7DBA1F06-E849-4FD0-A1CD-910611E8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880" y="2667000"/>
              <a:ext cx="813264" cy="50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s-PE" sz="2800" b="1"/>
                <a:t>EDT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FCE5B1A9-A528-4DF9-A1BF-40058CD76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348" y="3812778"/>
              <a:ext cx="1465192" cy="448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s-PE" altLang="es-PE" sz="2400" b="1"/>
                <a:t>ALCANCE</a:t>
              </a:r>
              <a:endParaRPr lang="en-US" altLang="es-PE" sz="2400" b="1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7AE977C-A3F8-4DC2-9CBD-5B8A7343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161" y="4656658"/>
              <a:ext cx="2260148" cy="448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s-PE" sz="2400" b="1"/>
                <a:t>CRONOGRAMA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4F7F8590-EDCC-4ED6-8A1A-E92752B0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3806825"/>
              <a:ext cx="1134290" cy="448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s-PE" sz="2400" b="1"/>
                <a:t>COSTO</a:t>
              </a: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7871086F-1DCB-4219-AB49-B237F4766C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1730375"/>
              <a:ext cx="0" cy="45577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ACD516C1-96C2-4895-ABA4-06F798EA1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3194050"/>
              <a:ext cx="2284413" cy="1689100"/>
            </a:xfrm>
            <a:prstGeom prst="plus">
              <a:avLst>
                <a:gd name="adj" fmla="val 2492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229C852E-7880-4971-9C88-80321379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00" y="3192463"/>
              <a:ext cx="2336800" cy="1689100"/>
            </a:xfrm>
            <a:prstGeom prst="plus">
              <a:avLst>
                <a:gd name="adj" fmla="val 2492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52502D5C-0064-4845-B4E5-2C3B3D262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8" y="4025900"/>
              <a:ext cx="2232025" cy="1687513"/>
            </a:xfrm>
            <a:prstGeom prst="plus">
              <a:avLst>
                <a:gd name="adj" fmla="val 2492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86FD9960-1D12-4670-8E91-B3BE1560F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6075" y="1817688"/>
              <a:ext cx="57483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39864531-8C8B-44F0-A2D2-AC13A066C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88225" y="1976438"/>
              <a:ext cx="219075" cy="40449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1D6E95F-DBD8-4548-9713-50B1670B7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345" y="1874838"/>
              <a:ext cx="3737060" cy="448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s-PE" sz="2400" b="1"/>
                <a:t>GERENCIA DE PROYECTOS</a:t>
              </a: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AC34312D-A488-47F7-9011-F55D0077EF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725" y="6159500"/>
              <a:ext cx="572135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81694950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4550</TotalTime>
  <Words>1044</Words>
  <Application>Microsoft Office PowerPoint</Application>
  <PresentationFormat>Panorámica</PresentationFormat>
  <Paragraphs>155</Paragraphs>
  <Slides>23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Source Sans Pro</vt:lpstr>
      <vt:lpstr>Montserrat</vt:lpstr>
      <vt:lpstr>Stag Book</vt:lpstr>
      <vt:lpstr>Times New Roman</vt:lpstr>
      <vt:lpstr>Candara</vt:lpstr>
      <vt:lpstr>Arial</vt:lpstr>
      <vt:lpstr>Arial Narrow</vt:lpstr>
      <vt:lpstr>Calibri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268</cp:revision>
  <dcterms:created xsi:type="dcterms:W3CDTF">2019-08-23T20:21:46Z</dcterms:created>
  <dcterms:modified xsi:type="dcterms:W3CDTF">2021-07-02T04:15:24Z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